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2.jpg" ContentType="image/png"/>
  <Override PartName="/ppt/media/image23.jpg" ContentType="image/png"/>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4"/>
  </p:notesMasterIdLst>
  <p:sldIdLst>
    <p:sldId id="256" r:id="rId2"/>
    <p:sldId id="276" r:id="rId3"/>
    <p:sldId id="258" r:id="rId4"/>
    <p:sldId id="259" r:id="rId5"/>
    <p:sldId id="260" r:id="rId6"/>
    <p:sldId id="277" r:id="rId7"/>
    <p:sldId id="262" r:id="rId8"/>
    <p:sldId id="263" r:id="rId9"/>
    <p:sldId id="264" r:id="rId10"/>
    <p:sldId id="267" r:id="rId11"/>
    <p:sldId id="266" r:id="rId12"/>
    <p:sldId id="265" r:id="rId13"/>
    <p:sldId id="280" r:id="rId14"/>
    <p:sldId id="281" r:id="rId15"/>
    <p:sldId id="268" r:id="rId16"/>
    <p:sldId id="272" r:id="rId17"/>
    <p:sldId id="282" r:id="rId18"/>
    <p:sldId id="283" r:id="rId19"/>
    <p:sldId id="284" r:id="rId20"/>
    <p:sldId id="286" r:id="rId21"/>
    <p:sldId id="274" r:id="rId22"/>
    <p:sldId id="279" r:id="rId23"/>
  </p:sldIdLst>
  <p:sldSz cx="20104100" cy="11315700"/>
  <p:notesSz cx="20104100" cy="11315700"/>
  <p:embeddedFontLst>
    <p:embeddedFont>
      <p:font typeface="Calibri" panose="020F0502020204030204" pitchFamily="3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
      <p:font typeface="Open Sans ExtraBold" panose="020B0906030804020204" pitchFamily="34" charset="0"/>
      <p:bold r:id="rId33"/>
      <p:boldItalic r:id="rId34"/>
    </p:embeddedFont>
    <p:embeddedFont>
      <p:font typeface="Roboto" panose="020B0604020202020204" pitchFamily="2" charset="0"/>
      <p:regular r:id="rId35"/>
      <p:bold r:id="rId36"/>
      <p:italic r:id="rId37"/>
      <p:boldItalic r:id="rId38"/>
    </p:embeddedFont>
    <p:embeddedFont>
      <p:font typeface="Tw Cen MT" panose="020B06020201040206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7FFF"/>
    <a:srgbClr val="8377E9"/>
    <a:srgbClr val="FAC090"/>
    <a:srgbClr val="4BACC6"/>
    <a:srgbClr val="ACE09D"/>
    <a:srgbClr val="C0504D"/>
    <a:srgbClr val="DB86D8"/>
    <a:srgbClr val="FFFFFF"/>
    <a:srgbClr val="F79646"/>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CC54F-1EF0-4FF5-B048-1CA63BE1ACAD}">
  <a:tblStyle styleId="{970CC54F-1EF0-4FF5-B048-1CA63BE1AC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2" y="7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49" cy="445611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30ca566bd_1_17: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e30ca566bd_1_17: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59a4f4b9d_12_256: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e59a4f4b9d_12_256: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30ca566bd_1_0: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e30ca566bd_1_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59a4f4b9d_12_12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e59a4f4b9d_12_12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869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59a4f4b9d_12_383: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e59a4f4b9d_12_38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59a4f4b9d_13_51: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e59a4f4b9d_13_51: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59a4f4b9d_12_383: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e59a4f4b9d_12_38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12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59a4f4b9d_12_383: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e59a4f4b9d_12_38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036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9: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0:notes"/>
          <p:cNvSpPr txBox="1">
            <a:spLocks noGrp="1"/>
          </p:cNvSpPr>
          <p:nvPr>
            <p:ph type="body" idx="1"/>
          </p:nvPr>
        </p:nvSpPr>
        <p:spPr>
          <a:xfrm>
            <a:off x="2009775" y="5445125"/>
            <a:ext cx="16084549" cy="4456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0:notes"/>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5: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5: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59a4f4b9d_12_0: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e59a4f4b9d_12_0: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6:notes"/>
          <p:cNvSpPr txBox="1">
            <a:spLocks noGrp="1"/>
          </p:cNvSpPr>
          <p:nvPr>
            <p:ph type="body" idx="1"/>
          </p:nvPr>
        </p:nvSpPr>
        <p:spPr>
          <a:xfrm>
            <a:off x="2009775" y="5445125"/>
            <a:ext cx="16084549"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6: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59a4f4b9d_12_129:notes"/>
          <p:cNvSpPr txBox="1">
            <a:spLocks noGrp="1"/>
          </p:cNvSpPr>
          <p:nvPr>
            <p:ph type="body" idx="1"/>
          </p:nvPr>
        </p:nvSpPr>
        <p:spPr>
          <a:xfrm>
            <a:off x="2009775" y="5445125"/>
            <a:ext cx="16084500" cy="445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e59a4f4b9d_12_129:notes"/>
          <p:cNvSpPr>
            <a:spLocks noGrp="1" noRot="1" noChangeAspect="1"/>
          </p:cNvSpPr>
          <p:nvPr>
            <p:ph type="sldImg" idx="2"/>
          </p:nvPr>
        </p:nvSpPr>
        <p:spPr>
          <a:xfrm>
            <a:off x="6659563" y="1414463"/>
            <a:ext cx="678497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12079900" y="1536592"/>
            <a:ext cx="723900" cy="15328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985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1108346" y="3238670"/>
            <a:ext cx="17887406" cy="63119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4" y="0"/>
            <a:ext cx="19182172" cy="1131353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3"/>
          <p:cNvSpPr txBox="1">
            <a:spLocks noGrp="1"/>
          </p:cNvSpPr>
          <p:nvPr>
            <p:ph type="title"/>
          </p:nvPr>
        </p:nvSpPr>
        <p:spPr>
          <a:xfrm>
            <a:off x="12079900" y="1536592"/>
            <a:ext cx="723900" cy="15328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985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1507807" y="3507867"/>
            <a:ext cx="17088487" cy="2376297"/>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subTitle" idx="1"/>
          </p:nvPr>
        </p:nvSpPr>
        <p:spPr>
          <a:xfrm>
            <a:off x="3015615" y="6336792"/>
            <a:ext cx="14072870" cy="28289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2079900" y="1536592"/>
            <a:ext cx="723900" cy="15328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985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1005205" y="2602611"/>
            <a:ext cx="8745284" cy="7468362"/>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5"/>
          <p:cNvSpPr txBox="1">
            <a:spLocks noGrp="1"/>
          </p:cNvSpPr>
          <p:nvPr>
            <p:ph type="body" idx="2"/>
          </p:nvPr>
        </p:nvSpPr>
        <p:spPr>
          <a:xfrm>
            <a:off x="10353611" y="2602611"/>
            <a:ext cx="8745284" cy="7468362"/>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
        <p:cNvGrpSpPr/>
        <p:nvPr/>
      </p:nvGrpSpPr>
      <p:grpSpPr>
        <a:xfrm>
          <a:off x="0" y="0"/>
          <a:ext cx="0" cy="0"/>
          <a:chOff x="0" y="0"/>
          <a:chExt cx="0" cy="0"/>
        </a:xfrm>
      </p:grpSpPr>
      <p:sp>
        <p:nvSpPr>
          <p:cNvPr id="43" name="Google Shape;43;p6"/>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EDCA-6394-4DE4-8DF5-B87178085357}"/>
              </a:ext>
            </a:extLst>
          </p:cNvPr>
          <p:cNvSpPr>
            <a:spLocks noGrp="1"/>
          </p:cNvSpPr>
          <p:nvPr>
            <p:ph type="ctrTitle"/>
          </p:nvPr>
        </p:nvSpPr>
        <p:spPr>
          <a:xfrm>
            <a:off x="2513013" y="1851899"/>
            <a:ext cx="15078075" cy="3939540"/>
          </a:xfrm>
        </p:spPr>
        <p:txBody>
          <a:bodyPr anchor="b"/>
          <a:lstStyle>
            <a:lvl1pPr algn="ctr">
              <a:defRPr sz="9894"/>
            </a:lvl1pPr>
          </a:lstStyle>
          <a:p>
            <a:r>
              <a:rPr lang="en-US"/>
              <a:t>Click to edit Master title style</a:t>
            </a:r>
          </a:p>
        </p:txBody>
      </p:sp>
      <p:sp>
        <p:nvSpPr>
          <p:cNvPr id="3" name="Subtitle 2">
            <a:extLst>
              <a:ext uri="{FF2B5EF4-FFF2-40B4-BE49-F238E27FC236}">
                <a16:creationId xmlns:a16="http://schemas.microsoft.com/office/drawing/2014/main" id="{94AE76DE-CE20-4AC9-BD20-28D830975357}"/>
              </a:ext>
            </a:extLst>
          </p:cNvPr>
          <p:cNvSpPr>
            <a:spLocks noGrp="1"/>
          </p:cNvSpPr>
          <p:nvPr>
            <p:ph type="subTitle" idx="1"/>
          </p:nvPr>
        </p:nvSpPr>
        <p:spPr>
          <a:xfrm>
            <a:off x="2513013" y="5943363"/>
            <a:ext cx="15078075" cy="2732007"/>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p>
        </p:txBody>
      </p:sp>
      <p:sp>
        <p:nvSpPr>
          <p:cNvPr id="4" name="Date Placeholder 3">
            <a:extLst>
              <a:ext uri="{FF2B5EF4-FFF2-40B4-BE49-F238E27FC236}">
                <a16:creationId xmlns:a16="http://schemas.microsoft.com/office/drawing/2014/main" id="{EB7A8034-6810-4BD1-A92B-34F5E25FBE5D}"/>
              </a:ext>
            </a:extLst>
          </p:cNvPr>
          <p:cNvSpPr>
            <a:spLocks noGrp="1"/>
          </p:cNvSpPr>
          <p:nvPr>
            <p:ph type="dt" sz="half" idx="10"/>
          </p:nvPr>
        </p:nvSpPr>
        <p:spPr/>
        <p:txBody>
          <a:bodyPr/>
          <a:lstStyle/>
          <a:p>
            <a:fld id="{B8FAF3A6-F1BA-4D54-A0A9-B9F1D4F5AD64}" type="datetimeFigureOut">
              <a:rPr lang="en-US" smtClean="0"/>
              <a:t>5/20/2022</a:t>
            </a:fld>
            <a:endParaRPr lang="en-US"/>
          </a:p>
        </p:txBody>
      </p:sp>
      <p:sp>
        <p:nvSpPr>
          <p:cNvPr id="5" name="Footer Placeholder 4">
            <a:extLst>
              <a:ext uri="{FF2B5EF4-FFF2-40B4-BE49-F238E27FC236}">
                <a16:creationId xmlns:a16="http://schemas.microsoft.com/office/drawing/2014/main" id="{E947E750-0AB2-4B7A-921B-A243B60AE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641D7-1AB7-4873-86E8-66C1DEA47AFB}"/>
              </a:ext>
            </a:extLst>
          </p:cNvPr>
          <p:cNvSpPr>
            <a:spLocks noGrp="1"/>
          </p:cNvSpPr>
          <p:nvPr>
            <p:ph type="sldNum" sz="quarter" idx="12"/>
          </p:nvPr>
        </p:nvSpPr>
        <p:spPr/>
        <p:txBody>
          <a:bodyPr/>
          <a:lstStyle/>
          <a:p>
            <a:fld id="{428DD951-9E99-4A2D-BD09-F80CA04DD76C}" type="slidenum">
              <a:rPr lang="en-US" smtClean="0"/>
              <a:t>‹#›</a:t>
            </a:fld>
            <a:endParaRPr lang="en-US"/>
          </a:p>
        </p:txBody>
      </p:sp>
    </p:spTree>
    <p:extLst>
      <p:ext uri="{BB962C8B-B14F-4D97-AF65-F5344CB8AC3E}">
        <p14:creationId xmlns:p14="http://schemas.microsoft.com/office/powerpoint/2010/main" val="200063102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987877" y="0"/>
            <a:ext cx="3342640" cy="1715770"/>
          </a:xfrm>
          <a:custGeom>
            <a:avLst/>
            <a:gdLst/>
            <a:ahLst/>
            <a:cxnLst/>
            <a:rect l="l" t="t" r="r" b="b"/>
            <a:pathLst>
              <a:path w="3342640" h="1715770" extrusionOk="0">
                <a:moveTo>
                  <a:pt x="3333272" y="0"/>
                </a:moveTo>
                <a:lnTo>
                  <a:pt x="1305950" y="0"/>
                </a:lnTo>
                <a:lnTo>
                  <a:pt x="0" y="1402253"/>
                </a:lnTo>
                <a:lnTo>
                  <a:pt x="4903" y="1402895"/>
                </a:lnTo>
                <a:lnTo>
                  <a:pt x="12530" y="1404776"/>
                </a:lnTo>
                <a:lnTo>
                  <a:pt x="22814" y="1407827"/>
                </a:lnTo>
                <a:lnTo>
                  <a:pt x="35689" y="1411978"/>
                </a:lnTo>
                <a:lnTo>
                  <a:pt x="192806" y="1466068"/>
                </a:lnTo>
                <a:lnTo>
                  <a:pt x="292390" y="1498866"/>
                </a:lnTo>
                <a:lnTo>
                  <a:pt x="368205" y="1522557"/>
                </a:lnTo>
                <a:lnTo>
                  <a:pt x="450944" y="1547066"/>
                </a:lnTo>
                <a:lnTo>
                  <a:pt x="540077" y="1571840"/>
                </a:lnTo>
                <a:lnTo>
                  <a:pt x="586875" y="1584154"/>
                </a:lnTo>
                <a:lnTo>
                  <a:pt x="635074" y="1596328"/>
                </a:lnTo>
                <a:lnTo>
                  <a:pt x="684607" y="1608293"/>
                </a:lnTo>
                <a:lnTo>
                  <a:pt x="735407" y="1619979"/>
                </a:lnTo>
                <a:lnTo>
                  <a:pt x="787409" y="1631318"/>
                </a:lnTo>
                <a:lnTo>
                  <a:pt x="840546" y="1642241"/>
                </a:lnTo>
                <a:lnTo>
                  <a:pt x="894753" y="1652678"/>
                </a:lnTo>
                <a:lnTo>
                  <a:pt x="949962" y="1662561"/>
                </a:lnTo>
                <a:lnTo>
                  <a:pt x="1006108" y="1671821"/>
                </a:lnTo>
                <a:lnTo>
                  <a:pt x="1063125" y="1680390"/>
                </a:lnTo>
                <a:lnTo>
                  <a:pt x="1120947" y="1688197"/>
                </a:lnTo>
                <a:lnTo>
                  <a:pt x="1179506" y="1695173"/>
                </a:lnTo>
                <a:lnTo>
                  <a:pt x="1238738" y="1701252"/>
                </a:lnTo>
                <a:lnTo>
                  <a:pt x="1298576" y="1706362"/>
                </a:lnTo>
                <a:lnTo>
                  <a:pt x="1358954" y="1710435"/>
                </a:lnTo>
                <a:lnTo>
                  <a:pt x="1419806" y="1713402"/>
                </a:lnTo>
                <a:lnTo>
                  <a:pt x="1481065" y="1715195"/>
                </a:lnTo>
                <a:lnTo>
                  <a:pt x="1542665" y="1715744"/>
                </a:lnTo>
                <a:lnTo>
                  <a:pt x="1604541" y="1714980"/>
                </a:lnTo>
                <a:lnTo>
                  <a:pt x="1666625" y="1712835"/>
                </a:lnTo>
                <a:lnTo>
                  <a:pt x="1728853" y="1709238"/>
                </a:lnTo>
                <a:lnTo>
                  <a:pt x="1791157" y="1704123"/>
                </a:lnTo>
                <a:lnTo>
                  <a:pt x="1853472" y="1697419"/>
                </a:lnTo>
                <a:lnTo>
                  <a:pt x="1915731" y="1689057"/>
                </a:lnTo>
                <a:lnTo>
                  <a:pt x="1977868" y="1678969"/>
                </a:lnTo>
                <a:lnTo>
                  <a:pt x="2039818" y="1667085"/>
                </a:lnTo>
                <a:lnTo>
                  <a:pt x="2101513" y="1653338"/>
                </a:lnTo>
                <a:lnTo>
                  <a:pt x="2162888" y="1637656"/>
                </a:lnTo>
                <a:lnTo>
                  <a:pt x="2223876" y="1619973"/>
                </a:lnTo>
                <a:lnTo>
                  <a:pt x="2284412" y="1600218"/>
                </a:lnTo>
                <a:lnTo>
                  <a:pt x="2344429" y="1578324"/>
                </a:lnTo>
                <a:lnTo>
                  <a:pt x="2403861" y="1554220"/>
                </a:lnTo>
                <a:lnTo>
                  <a:pt x="2462642" y="1527838"/>
                </a:lnTo>
                <a:lnTo>
                  <a:pt x="3034188" y="1083819"/>
                </a:lnTo>
                <a:lnTo>
                  <a:pt x="3285077" y="581435"/>
                </a:lnTo>
                <a:lnTo>
                  <a:pt x="3342406" y="170293"/>
                </a:lnTo>
                <a:lnTo>
                  <a:pt x="3333272" y="0"/>
                </a:lnTo>
                <a:close/>
              </a:path>
            </a:pathLst>
          </a:custGeom>
          <a:solidFill>
            <a:srgbClr val="F0F0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a:off x="-21" y="0"/>
            <a:ext cx="4898390" cy="1810385"/>
          </a:xfrm>
          <a:custGeom>
            <a:avLst/>
            <a:gdLst/>
            <a:ahLst/>
            <a:cxnLst/>
            <a:rect l="l" t="t" r="r" b="b"/>
            <a:pathLst>
              <a:path w="4898390" h="1810385" extrusionOk="0">
                <a:moveTo>
                  <a:pt x="4898294" y="0"/>
                </a:moveTo>
                <a:lnTo>
                  <a:pt x="0" y="0"/>
                </a:lnTo>
                <a:lnTo>
                  <a:pt x="0" y="1810384"/>
                </a:lnTo>
                <a:lnTo>
                  <a:pt x="203419" y="1326000"/>
                </a:lnTo>
                <a:lnTo>
                  <a:pt x="446540" y="1118627"/>
                </a:lnTo>
                <a:lnTo>
                  <a:pt x="4430712" y="1118627"/>
                </a:lnTo>
                <a:lnTo>
                  <a:pt x="4437055" y="1113253"/>
                </a:lnTo>
                <a:lnTo>
                  <a:pt x="4492507" y="1062138"/>
                </a:lnTo>
                <a:lnTo>
                  <a:pt x="4544961" y="1007933"/>
                </a:lnTo>
                <a:lnTo>
                  <a:pt x="4594293" y="950588"/>
                </a:lnTo>
                <a:lnTo>
                  <a:pt x="4640381" y="890055"/>
                </a:lnTo>
                <a:lnTo>
                  <a:pt x="4662171" y="858578"/>
                </a:lnTo>
                <a:lnTo>
                  <a:pt x="4683104" y="826287"/>
                </a:lnTo>
                <a:lnTo>
                  <a:pt x="4703165" y="793174"/>
                </a:lnTo>
                <a:lnTo>
                  <a:pt x="4722338" y="759234"/>
                </a:lnTo>
                <a:lnTo>
                  <a:pt x="4740609" y="724461"/>
                </a:lnTo>
                <a:lnTo>
                  <a:pt x="4757962" y="688848"/>
                </a:lnTo>
                <a:lnTo>
                  <a:pt x="4774382" y="652391"/>
                </a:lnTo>
                <a:lnTo>
                  <a:pt x="4789853" y="615082"/>
                </a:lnTo>
                <a:lnTo>
                  <a:pt x="4804361" y="576916"/>
                </a:lnTo>
                <a:lnTo>
                  <a:pt x="4817889" y="537887"/>
                </a:lnTo>
                <a:lnTo>
                  <a:pt x="4830423" y="497989"/>
                </a:lnTo>
                <a:lnTo>
                  <a:pt x="4841947" y="457214"/>
                </a:lnTo>
                <a:lnTo>
                  <a:pt x="4852447" y="415559"/>
                </a:lnTo>
                <a:lnTo>
                  <a:pt x="4861906" y="373016"/>
                </a:lnTo>
                <a:lnTo>
                  <a:pt x="4870309" y="329580"/>
                </a:lnTo>
                <a:lnTo>
                  <a:pt x="4877642" y="285244"/>
                </a:lnTo>
                <a:lnTo>
                  <a:pt x="4883888" y="240002"/>
                </a:lnTo>
                <a:lnTo>
                  <a:pt x="4889033" y="193849"/>
                </a:lnTo>
                <a:lnTo>
                  <a:pt x="4893062" y="146778"/>
                </a:lnTo>
                <a:lnTo>
                  <a:pt x="4895958" y="98784"/>
                </a:lnTo>
                <a:lnTo>
                  <a:pt x="4897707" y="49859"/>
                </a:lnTo>
                <a:lnTo>
                  <a:pt x="4898294" y="0"/>
                </a:lnTo>
                <a:close/>
              </a:path>
              <a:path w="4898390" h="1810385" extrusionOk="0">
                <a:moveTo>
                  <a:pt x="4430712" y="1118627"/>
                </a:moveTo>
                <a:lnTo>
                  <a:pt x="446540" y="1118627"/>
                </a:lnTo>
                <a:lnTo>
                  <a:pt x="887146" y="1146945"/>
                </a:lnTo>
                <a:lnTo>
                  <a:pt x="1683019" y="1369632"/>
                </a:lnTo>
                <a:lnTo>
                  <a:pt x="1725483" y="1382075"/>
                </a:lnTo>
                <a:lnTo>
                  <a:pt x="1768237" y="1394157"/>
                </a:lnTo>
                <a:lnTo>
                  <a:pt x="1811265" y="1405870"/>
                </a:lnTo>
                <a:lnTo>
                  <a:pt x="1854554" y="1417208"/>
                </a:lnTo>
                <a:lnTo>
                  <a:pt x="1898086" y="1428167"/>
                </a:lnTo>
                <a:lnTo>
                  <a:pt x="1941848" y="1438739"/>
                </a:lnTo>
                <a:lnTo>
                  <a:pt x="1985823" y="1448918"/>
                </a:lnTo>
                <a:lnTo>
                  <a:pt x="2029997" y="1458699"/>
                </a:lnTo>
                <a:lnTo>
                  <a:pt x="2074353" y="1468076"/>
                </a:lnTo>
                <a:lnTo>
                  <a:pt x="2118878" y="1477042"/>
                </a:lnTo>
                <a:lnTo>
                  <a:pt x="2163555" y="1485592"/>
                </a:lnTo>
                <a:lnTo>
                  <a:pt x="2208369" y="1493719"/>
                </a:lnTo>
                <a:lnTo>
                  <a:pt x="2253306" y="1501417"/>
                </a:lnTo>
                <a:lnTo>
                  <a:pt x="2298349" y="1508681"/>
                </a:lnTo>
                <a:lnTo>
                  <a:pt x="2343483" y="1515504"/>
                </a:lnTo>
                <a:lnTo>
                  <a:pt x="2388693" y="1521880"/>
                </a:lnTo>
                <a:lnTo>
                  <a:pt x="2433965" y="1527804"/>
                </a:lnTo>
                <a:lnTo>
                  <a:pt x="2479281" y="1533268"/>
                </a:lnTo>
                <a:lnTo>
                  <a:pt x="2524628" y="1538268"/>
                </a:lnTo>
                <a:lnTo>
                  <a:pt x="2569990" y="1542797"/>
                </a:lnTo>
                <a:lnTo>
                  <a:pt x="2615351" y="1546849"/>
                </a:lnTo>
                <a:lnTo>
                  <a:pt x="2660697" y="1550418"/>
                </a:lnTo>
                <a:lnTo>
                  <a:pt x="2706012" y="1553498"/>
                </a:lnTo>
                <a:lnTo>
                  <a:pt x="2751280" y="1556083"/>
                </a:lnTo>
                <a:lnTo>
                  <a:pt x="2796487" y="1558166"/>
                </a:lnTo>
                <a:lnTo>
                  <a:pt x="2841617" y="1559743"/>
                </a:lnTo>
                <a:lnTo>
                  <a:pt x="2886655" y="1560807"/>
                </a:lnTo>
                <a:lnTo>
                  <a:pt x="2931585" y="1561351"/>
                </a:lnTo>
                <a:lnTo>
                  <a:pt x="2976393" y="1561370"/>
                </a:lnTo>
                <a:lnTo>
                  <a:pt x="3021063" y="1560858"/>
                </a:lnTo>
                <a:lnTo>
                  <a:pt x="3065579" y="1559809"/>
                </a:lnTo>
                <a:lnTo>
                  <a:pt x="3109927" y="1558216"/>
                </a:lnTo>
                <a:lnTo>
                  <a:pt x="3154091" y="1556074"/>
                </a:lnTo>
                <a:lnTo>
                  <a:pt x="3198055" y="1553376"/>
                </a:lnTo>
                <a:lnTo>
                  <a:pt x="3241805" y="1550117"/>
                </a:lnTo>
                <a:lnTo>
                  <a:pt x="3285326" y="1546290"/>
                </a:lnTo>
                <a:lnTo>
                  <a:pt x="3328601" y="1541890"/>
                </a:lnTo>
                <a:lnTo>
                  <a:pt x="3371616" y="1536911"/>
                </a:lnTo>
                <a:lnTo>
                  <a:pt x="3414355" y="1531346"/>
                </a:lnTo>
                <a:lnTo>
                  <a:pt x="3456804" y="1525189"/>
                </a:lnTo>
                <a:lnTo>
                  <a:pt x="3498946" y="1518434"/>
                </a:lnTo>
                <a:lnTo>
                  <a:pt x="3540767" y="1511076"/>
                </a:lnTo>
                <a:lnTo>
                  <a:pt x="3582250" y="1503108"/>
                </a:lnTo>
                <a:lnTo>
                  <a:pt x="3623382" y="1494524"/>
                </a:lnTo>
                <a:lnTo>
                  <a:pt x="3664146" y="1485318"/>
                </a:lnTo>
                <a:lnTo>
                  <a:pt x="3704528" y="1475485"/>
                </a:lnTo>
                <a:lnTo>
                  <a:pt x="3744512" y="1465018"/>
                </a:lnTo>
                <a:lnTo>
                  <a:pt x="3784082" y="1453910"/>
                </a:lnTo>
                <a:lnTo>
                  <a:pt x="3823224" y="1442157"/>
                </a:lnTo>
                <a:lnTo>
                  <a:pt x="3861921" y="1429752"/>
                </a:lnTo>
                <a:lnTo>
                  <a:pt x="3900160" y="1416688"/>
                </a:lnTo>
                <a:lnTo>
                  <a:pt x="3937924" y="1402961"/>
                </a:lnTo>
                <a:lnTo>
                  <a:pt x="3975199" y="1388563"/>
                </a:lnTo>
                <a:lnTo>
                  <a:pt x="4011968" y="1373489"/>
                </a:lnTo>
                <a:lnTo>
                  <a:pt x="4048218" y="1357733"/>
                </a:lnTo>
                <a:lnTo>
                  <a:pt x="4083931" y="1341289"/>
                </a:lnTo>
                <a:lnTo>
                  <a:pt x="4119094" y="1324151"/>
                </a:lnTo>
                <a:lnTo>
                  <a:pt x="4153690" y="1306312"/>
                </a:lnTo>
                <a:lnTo>
                  <a:pt x="4187705" y="1287767"/>
                </a:lnTo>
                <a:lnTo>
                  <a:pt x="4221123" y="1268509"/>
                </a:lnTo>
                <a:lnTo>
                  <a:pt x="4253929" y="1248533"/>
                </a:lnTo>
                <a:lnTo>
                  <a:pt x="4286108" y="1227833"/>
                </a:lnTo>
                <a:lnTo>
                  <a:pt x="4317644" y="1206402"/>
                </a:lnTo>
                <a:lnTo>
                  <a:pt x="4378727" y="1161325"/>
                </a:lnTo>
                <a:lnTo>
                  <a:pt x="4408243" y="1137666"/>
                </a:lnTo>
                <a:lnTo>
                  <a:pt x="4430712" y="1118627"/>
                </a:lnTo>
                <a:close/>
              </a:path>
            </a:pathLst>
          </a:custGeom>
          <a:solidFill>
            <a:srgbClr val="8377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12079900" y="1536592"/>
            <a:ext cx="723900" cy="153288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985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108346" y="3238670"/>
            <a:ext cx="17887406" cy="6311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7"/>
          <p:cNvSpPr/>
          <p:nvPr/>
        </p:nvSpPr>
        <p:spPr>
          <a:xfrm>
            <a:off x="-2174" y="0"/>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7"/>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7"/>
          <p:cNvSpPr/>
          <p:nvPr/>
        </p:nvSpPr>
        <p:spPr>
          <a:xfrm>
            <a:off x="-2253" y="0"/>
            <a:ext cx="4898379" cy="1800259"/>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endParaRPr sz="1800">
              <a:solidFill>
                <a:schemeClr val="dk1"/>
              </a:solidFill>
              <a:latin typeface="Calibri"/>
              <a:ea typeface="Calibri"/>
              <a:cs typeface="Calibri"/>
              <a:sym typeface="Calibri"/>
            </a:endParaRPr>
          </a:p>
        </p:txBody>
      </p:sp>
      <p:sp>
        <p:nvSpPr>
          <p:cNvPr id="73" name="Google Shape;73;p7"/>
          <p:cNvSpPr txBox="1"/>
          <p:nvPr/>
        </p:nvSpPr>
        <p:spPr>
          <a:xfrm>
            <a:off x="1222325" y="2550779"/>
            <a:ext cx="11925900" cy="23364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None/>
            </a:pPr>
            <a:r>
              <a:rPr lang="en-US" sz="13350" b="1">
                <a:solidFill>
                  <a:srgbClr val="6E6CBB"/>
                </a:solidFill>
                <a:latin typeface="Open Sans ExtraBold"/>
                <a:ea typeface="Open Sans ExtraBold"/>
                <a:cs typeface="Open Sans ExtraBold"/>
                <a:sym typeface="Open Sans ExtraBold"/>
              </a:rPr>
              <a:t>Agile-Scrum</a:t>
            </a:r>
            <a:endParaRPr sz="13350">
              <a:solidFill>
                <a:schemeClr val="dk1"/>
              </a:solidFill>
              <a:latin typeface="Open Sans ExtraBold"/>
              <a:ea typeface="Open Sans ExtraBold"/>
              <a:cs typeface="Open Sans ExtraBold"/>
              <a:sym typeface="Open Sans ExtraBold"/>
            </a:endParaRPr>
          </a:p>
        </p:txBody>
      </p:sp>
      <p:sp>
        <p:nvSpPr>
          <p:cNvPr id="74" name="Google Shape;74;p7"/>
          <p:cNvSpPr txBox="1"/>
          <p:nvPr/>
        </p:nvSpPr>
        <p:spPr>
          <a:xfrm>
            <a:off x="1158175" y="5101575"/>
            <a:ext cx="11025600" cy="3737400"/>
          </a:xfrm>
          <a:prstGeom prst="rect">
            <a:avLst/>
          </a:prstGeom>
          <a:noFill/>
          <a:ln>
            <a:noFill/>
          </a:ln>
        </p:spPr>
        <p:txBody>
          <a:bodyPr spcFirstLastPara="1" wrap="square" lIns="0" tIns="12050" rIns="0" bIns="0" anchor="t" anchorCtr="0">
            <a:noAutofit/>
          </a:bodyPr>
          <a:lstStyle/>
          <a:p>
            <a:pPr marL="0" marR="0" lvl="0" indent="0" algn="l" rtl="0">
              <a:lnSpc>
                <a:spcPct val="100000"/>
              </a:lnSpc>
              <a:spcBef>
                <a:spcPts val="0"/>
              </a:spcBef>
              <a:spcAft>
                <a:spcPts val="0"/>
              </a:spcAft>
              <a:buNone/>
            </a:pPr>
            <a:r>
              <a:rPr lang="en-US" sz="6700" b="1">
                <a:solidFill>
                  <a:srgbClr val="404041"/>
                </a:solidFill>
              </a:rPr>
              <a:t>Nhóm 6</a:t>
            </a:r>
            <a:endParaRPr sz="6700" b="1">
              <a:solidFill>
                <a:schemeClr val="dk1"/>
              </a:solidFill>
            </a:endParaRPr>
          </a:p>
          <a:p>
            <a:pPr marL="12700" marR="5080" lvl="0" indent="0" algn="l" rtl="0">
              <a:lnSpc>
                <a:spcPct val="107900"/>
              </a:lnSpc>
              <a:spcBef>
                <a:spcPts val="4075"/>
              </a:spcBef>
              <a:spcAft>
                <a:spcPts val="0"/>
              </a:spcAft>
              <a:buNone/>
            </a:pPr>
            <a:r>
              <a:rPr lang="en-US" sz="4800">
                <a:solidFill>
                  <a:srgbClr val="404041"/>
                </a:solidFill>
              </a:rPr>
              <a:t>Lớp : UD16302</a:t>
            </a:r>
            <a:endParaRPr sz="4800">
              <a:solidFill>
                <a:srgbClr val="404041"/>
              </a:solidFill>
            </a:endParaRPr>
          </a:p>
          <a:p>
            <a:pPr marL="12700" marR="5080" lvl="0" indent="0" algn="l" rtl="0">
              <a:lnSpc>
                <a:spcPct val="107900"/>
              </a:lnSpc>
              <a:spcBef>
                <a:spcPts val="4075"/>
              </a:spcBef>
              <a:spcAft>
                <a:spcPts val="0"/>
              </a:spcAft>
              <a:buNone/>
            </a:pPr>
            <a:r>
              <a:rPr lang="en-US" sz="4800">
                <a:solidFill>
                  <a:srgbClr val="404041"/>
                </a:solidFill>
              </a:rPr>
              <a:t>Giảng viên: Nguyễn Ngọc Chấn</a:t>
            </a:r>
            <a:endParaRPr sz="4800">
              <a:solidFill>
                <a:srgbClr val="404041"/>
              </a:solidFill>
            </a:endParaRPr>
          </a:p>
          <a:p>
            <a:pPr marL="12700" marR="5080" lvl="0" indent="0" algn="l" rtl="0">
              <a:lnSpc>
                <a:spcPct val="107900"/>
              </a:lnSpc>
              <a:spcBef>
                <a:spcPts val="4075"/>
              </a:spcBef>
              <a:spcAft>
                <a:spcPts val="0"/>
              </a:spcAft>
              <a:buNone/>
            </a:pPr>
            <a:endParaRPr sz="2800">
              <a:solidFill>
                <a:srgbClr val="404041"/>
              </a:solidFill>
            </a:endParaRPr>
          </a:p>
        </p:txBody>
      </p:sp>
      <p:sp>
        <p:nvSpPr>
          <p:cNvPr id="76" name="Google Shape;76;p7"/>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8"/>
          <p:cNvSpPr/>
          <p:nvPr/>
        </p:nvSpPr>
        <p:spPr>
          <a:xfrm>
            <a:off x="-1137"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8"/>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8"/>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8"/>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8"/>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8"/>
          <p:cNvSpPr txBox="1">
            <a:spLocks noGrp="1"/>
          </p:cNvSpPr>
          <p:nvPr>
            <p:ph type="title"/>
          </p:nvPr>
        </p:nvSpPr>
        <p:spPr>
          <a:xfrm>
            <a:off x="6464038" y="157600"/>
            <a:ext cx="7176000"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SzPts val="1100"/>
              <a:buNone/>
            </a:pPr>
            <a:r>
              <a:rPr lang="en-US" sz="6600">
                <a:solidFill>
                  <a:srgbClr val="9BBB59"/>
                </a:solidFill>
              </a:rPr>
              <a:t>Release Backlog</a:t>
            </a:r>
            <a:endParaRPr sz="6600" b="0">
              <a:solidFill>
                <a:srgbClr val="9BBB59"/>
              </a:solidFill>
              <a:latin typeface="Open Sans ExtraBold"/>
              <a:ea typeface="Open Sans ExtraBold"/>
              <a:cs typeface="Open Sans ExtraBold"/>
              <a:sym typeface="Open Sans ExtraBold"/>
            </a:endParaRPr>
          </a:p>
        </p:txBody>
      </p:sp>
      <p:sp>
        <p:nvSpPr>
          <p:cNvPr id="391" name="Google Shape;391;p18"/>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392" name="Google Shape;392;p18"/>
          <p:cNvPicPr preferRelativeResize="0"/>
          <p:nvPr/>
        </p:nvPicPr>
        <p:blipFill>
          <a:blip r:embed="rId3">
            <a:alphaModFix/>
          </a:blip>
          <a:stretch>
            <a:fillRect/>
          </a:stretch>
        </p:blipFill>
        <p:spPr>
          <a:xfrm>
            <a:off x="0" y="1325825"/>
            <a:ext cx="20106376" cy="9763575"/>
          </a:xfrm>
          <a:prstGeom prst="rect">
            <a:avLst/>
          </a:prstGeom>
          <a:noFill/>
          <a:ln>
            <a:noFill/>
          </a:ln>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7"/>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7"/>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7"/>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7"/>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7"/>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7"/>
          <p:cNvSpPr txBox="1">
            <a:spLocks noGrp="1"/>
          </p:cNvSpPr>
          <p:nvPr>
            <p:ph type="title"/>
          </p:nvPr>
        </p:nvSpPr>
        <p:spPr>
          <a:xfrm>
            <a:off x="834476" y="5780400"/>
            <a:ext cx="7176000" cy="1027200"/>
          </a:xfrm>
          <a:prstGeom prst="rect">
            <a:avLst/>
          </a:prstGeom>
          <a:noFill/>
          <a:ln>
            <a:noFill/>
          </a:ln>
        </p:spPr>
        <p:txBody>
          <a:bodyPr spcFirstLastPara="1" wrap="square" lIns="0" tIns="11425" rIns="0" bIns="0" anchor="t" anchorCtr="0">
            <a:noAutofit/>
          </a:bodyPr>
          <a:lstStyle/>
          <a:p>
            <a:pPr lvl="0">
              <a:lnSpc>
                <a:spcPct val="115000"/>
              </a:lnSpc>
              <a:spcAft>
                <a:spcPts val="1600"/>
              </a:spcAft>
              <a:buSzPts val="1100"/>
            </a:pPr>
            <a:r>
              <a:rPr lang="en-US" sz="6600">
                <a:solidFill>
                  <a:srgbClr val="DB86D8"/>
                </a:solidFill>
              </a:rPr>
              <a:t>Sprint Backlog</a:t>
            </a:r>
            <a:endParaRPr sz="6600" b="0">
              <a:solidFill>
                <a:srgbClr val="DB86D8"/>
              </a:solidFill>
              <a:latin typeface="Open Sans ExtraBold"/>
              <a:ea typeface="Open Sans ExtraBold"/>
              <a:cs typeface="Open Sans ExtraBold"/>
              <a:sym typeface="Open Sans ExtraBold"/>
            </a:endParaRPr>
          </a:p>
        </p:txBody>
      </p:sp>
      <p:sp>
        <p:nvSpPr>
          <p:cNvPr id="374" name="Google Shape;374;p17"/>
          <p:cNvSpPr/>
          <p:nvPr/>
        </p:nvSpPr>
        <p:spPr>
          <a:xfrm rot="10800000" flipH="1">
            <a:off x="834475" y="7481513"/>
            <a:ext cx="6495000" cy="291300"/>
          </a:xfrm>
          <a:prstGeom prst="rect">
            <a:avLst/>
          </a:prstGeom>
          <a:solidFill>
            <a:srgbClr val="DB86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7"/>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DB86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7"/>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04</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379" name="Google Shape;379;p17"/>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14" name="Google Shape;348;p15">
            <a:extLst>
              <a:ext uri="{FF2B5EF4-FFF2-40B4-BE49-F238E27FC236}">
                <a16:creationId xmlns:a16="http://schemas.microsoft.com/office/drawing/2014/main" id="{A6B6828D-76CF-4A8A-A56C-3FEE8F7F265E}"/>
              </a:ext>
            </a:extLst>
          </p:cNvPr>
          <p:cNvPicPr preferRelativeResize="0"/>
          <p:nvPr/>
        </p:nvPicPr>
        <p:blipFill>
          <a:blip r:embed="rId3">
            <a:alphaModFix/>
          </a:blip>
          <a:stretch>
            <a:fillRect/>
          </a:stretch>
        </p:blipFill>
        <p:spPr>
          <a:xfrm>
            <a:off x="8165099" y="2402399"/>
            <a:ext cx="10173702" cy="7386108"/>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5"/>
                                        </p:tgtEl>
                                        <p:attrNameLst>
                                          <p:attrName>style.visibility</p:attrName>
                                        </p:attrNameLst>
                                      </p:cBhvr>
                                      <p:to>
                                        <p:strVal val="visible"/>
                                      </p:to>
                                    </p:set>
                                    <p:anim calcmode="lin" valueType="num">
                                      <p:cBhvr additive="base">
                                        <p:cTn id="7" dur="500" fill="hold"/>
                                        <p:tgtEl>
                                          <p:spTgt spid="375"/>
                                        </p:tgtEl>
                                        <p:attrNameLst>
                                          <p:attrName>ppt_x</p:attrName>
                                        </p:attrNameLst>
                                      </p:cBhvr>
                                      <p:tavLst>
                                        <p:tav tm="0">
                                          <p:val>
                                            <p:strVal val="#ppt_x"/>
                                          </p:val>
                                        </p:tav>
                                        <p:tav tm="100000">
                                          <p:val>
                                            <p:strVal val="#ppt_x"/>
                                          </p:val>
                                        </p:tav>
                                      </p:tavLst>
                                    </p:anim>
                                    <p:anim calcmode="lin" valueType="num">
                                      <p:cBhvr additive="base">
                                        <p:cTn id="8" dur="500" fill="hold"/>
                                        <p:tgtEl>
                                          <p:spTgt spid="37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76"/>
                                        </p:tgtEl>
                                        <p:attrNameLst>
                                          <p:attrName>style.visibility</p:attrName>
                                        </p:attrNameLst>
                                      </p:cBhvr>
                                      <p:to>
                                        <p:strVal val="visible"/>
                                      </p:to>
                                    </p:set>
                                    <p:anim calcmode="lin" valueType="num">
                                      <p:cBhvr additive="base">
                                        <p:cTn id="12" dur="500" fill="hold"/>
                                        <p:tgtEl>
                                          <p:spTgt spid="376"/>
                                        </p:tgtEl>
                                        <p:attrNameLst>
                                          <p:attrName>ppt_x</p:attrName>
                                        </p:attrNameLst>
                                      </p:cBhvr>
                                      <p:tavLst>
                                        <p:tav tm="0">
                                          <p:val>
                                            <p:strVal val="0-#ppt_w/2"/>
                                          </p:val>
                                        </p:tav>
                                        <p:tav tm="100000">
                                          <p:val>
                                            <p:strVal val="#ppt_x"/>
                                          </p:val>
                                        </p:tav>
                                      </p:tavLst>
                                    </p:anim>
                                    <p:anim calcmode="lin" valueType="num">
                                      <p:cBhvr additive="base">
                                        <p:cTn id="13" dur="500" fill="hold"/>
                                        <p:tgtEl>
                                          <p:spTgt spid="37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373"/>
                                        </p:tgtEl>
                                        <p:attrNameLst>
                                          <p:attrName>style.visibility</p:attrName>
                                        </p:attrNameLst>
                                      </p:cBhvr>
                                      <p:to>
                                        <p:strVal val="visible"/>
                                      </p:to>
                                    </p:set>
                                    <p:anim calcmode="lin" valueType="num">
                                      <p:cBhvr additive="base">
                                        <p:cTn id="19" dur="500" fill="hold"/>
                                        <p:tgtEl>
                                          <p:spTgt spid="373"/>
                                        </p:tgtEl>
                                        <p:attrNameLst>
                                          <p:attrName>ppt_x</p:attrName>
                                        </p:attrNameLst>
                                      </p:cBhvr>
                                      <p:tavLst>
                                        <p:tav tm="0">
                                          <p:val>
                                            <p:strVal val="0-#ppt_w/2"/>
                                          </p:val>
                                        </p:tav>
                                        <p:tav tm="100000">
                                          <p:val>
                                            <p:strVal val="#ppt_x"/>
                                          </p:val>
                                        </p:tav>
                                      </p:tavLst>
                                    </p:anim>
                                    <p:anim calcmode="lin" valueType="num">
                                      <p:cBhvr additive="base">
                                        <p:cTn id="20" dur="500" fill="hold"/>
                                        <p:tgtEl>
                                          <p:spTgt spid="37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74"/>
                                        </p:tgtEl>
                                        <p:attrNameLst>
                                          <p:attrName>style.visibility</p:attrName>
                                        </p:attrNameLst>
                                      </p:cBhvr>
                                      <p:to>
                                        <p:strVal val="visible"/>
                                      </p:to>
                                    </p:set>
                                    <p:anim calcmode="lin" valueType="num">
                                      <p:cBhvr additive="base">
                                        <p:cTn id="23" dur="500" fill="hold"/>
                                        <p:tgtEl>
                                          <p:spTgt spid="374"/>
                                        </p:tgtEl>
                                        <p:attrNameLst>
                                          <p:attrName>ppt_x</p:attrName>
                                        </p:attrNameLst>
                                      </p:cBhvr>
                                      <p:tavLst>
                                        <p:tav tm="0">
                                          <p:val>
                                            <p:strVal val="0-#ppt_w/2"/>
                                          </p:val>
                                        </p:tav>
                                        <p:tav tm="100000">
                                          <p:val>
                                            <p:strVal val="#ppt_x"/>
                                          </p:val>
                                        </p:tav>
                                      </p:tavLst>
                                    </p:anim>
                                    <p:anim calcmode="lin" valueType="num">
                                      <p:cBhvr additive="base">
                                        <p:cTn id="24" dur="500" fill="hold"/>
                                        <p:tgtEl>
                                          <p:spTgt spid="3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74" grpId="0" animBg="1"/>
      <p:bldP spid="375" grpId="0" animBg="1"/>
      <p:bldP spid="3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6"/>
          <p:cNvSpPr/>
          <p:nvPr/>
        </p:nvSpPr>
        <p:spPr>
          <a:xfrm>
            <a:off x="-1137"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6"/>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6"/>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6"/>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6"/>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6"/>
          <p:cNvSpPr txBox="1">
            <a:spLocks noGrp="1"/>
          </p:cNvSpPr>
          <p:nvPr>
            <p:ph type="title"/>
          </p:nvPr>
        </p:nvSpPr>
        <p:spPr>
          <a:xfrm>
            <a:off x="6806948" y="105700"/>
            <a:ext cx="5999700"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6600">
                <a:solidFill>
                  <a:srgbClr val="DF94AA"/>
                </a:solidFill>
              </a:rPr>
              <a:t>Sprint Backlog</a:t>
            </a:r>
            <a:endParaRPr sz="6600" b="0">
              <a:solidFill>
                <a:srgbClr val="DF94AA"/>
              </a:solidFill>
              <a:latin typeface="Open Sans ExtraBold"/>
              <a:ea typeface="Open Sans ExtraBold"/>
              <a:cs typeface="Open Sans ExtraBold"/>
              <a:sym typeface="Open Sans ExtraBold"/>
            </a:endParaRPr>
          </a:p>
        </p:txBody>
      </p:sp>
      <p:sp>
        <p:nvSpPr>
          <p:cNvPr id="362" name="Google Shape;362;p16"/>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 name="Picture 2">
            <a:extLst>
              <a:ext uri="{FF2B5EF4-FFF2-40B4-BE49-F238E27FC236}">
                <a16:creationId xmlns:a16="http://schemas.microsoft.com/office/drawing/2014/main" id="{4FAB0984-FE63-4E18-B090-CDBF6B28F69D}"/>
              </a:ext>
            </a:extLst>
          </p:cNvPr>
          <p:cNvPicPr>
            <a:picLocks noChangeAspect="1"/>
          </p:cNvPicPr>
          <p:nvPr/>
        </p:nvPicPr>
        <p:blipFill>
          <a:blip r:embed="rId3"/>
          <a:stretch>
            <a:fillRect/>
          </a:stretch>
        </p:blipFill>
        <p:spPr>
          <a:xfrm>
            <a:off x="-2253" y="1467055"/>
            <a:ext cx="20100178" cy="9382892"/>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5"/>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5"/>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5"/>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5"/>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5"/>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5"/>
          <p:cNvSpPr txBox="1">
            <a:spLocks noGrp="1"/>
          </p:cNvSpPr>
          <p:nvPr>
            <p:ph type="title"/>
          </p:nvPr>
        </p:nvSpPr>
        <p:spPr>
          <a:xfrm>
            <a:off x="1229748" y="5035226"/>
            <a:ext cx="5872091" cy="1245240"/>
          </a:xfrm>
          <a:prstGeom prst="rect">
            <a:avLst/>
          </a:prstGeom>
          <a:noFill/>
          <a:ln>
            <a:noFill/>
          </a:ln>
        </p:spPr>
        <p:txBody>
          <a:bodyPr spcFirstLastPara="1" wrap="square" lIns="0" tIns="11425" rIns="0" bIns="0" anchor="t" anchorCtr="0">
            <a:noAutofit/>
          </a:bodyPr>
          <a:lstStyle/>
          <a:p>
            <a:pPr lvl="0">
              <a:lnSpc>
                <a:spcPct val="115000"/>
              </a:lnSpc>
              <a:spcAft>
                <a:spcPts val="1600"/>
              </a:spcAft>
              <a:buClr>
                <a:schemeClr val="dk1"/>
              </a:buClr>
              <a:buSzPts val="1100"/>
            </a:pPr>
            <a:r>
              <a:rPr lang="en-US" sz="6600" b="0">
                <a:solidFill>
                  <a:schemeClr val="accent6"/>
                </a:solidFill>
                <a:latin typeface="Open Sans ExtraBold"/>
                <a:ea typeface="Open Sans ExtraBold"/>
                <a:cs typeface="Open Sans ExtraBold"/>
                <a:sym typeface="Open Sans ExtraBold"/>
              </a:rPr>
              <a:t>Quản lí thời gian còn lại</a:t>
            </a:r>
            <a:endParaRPr sz="6600" b="0">
              <a:solidFill>
                <a:schemeClr val="accent6"/>
              </a:solidFill>
              <a:latin typeface="Open Sans ExtraBold"/>
              <a:ea typeface="Open Sans ExtraBold"/>
              <a:cs typeface="Open Sans ExtraBold"/>
              <a:sym typeface="Open Sans ExtraBold"/>
            </a:endParaRPr>
          </a:p>
        </p:txBody>
      </p:sp>
      <p:sp>
        <p:nvSpPr>
          <p:cNvPr id="345" name="Google Shape;345;p15"/>
          <p:cNvSpPr/>
          <p:nvPr/>
        </p:nvSpPr>
        <p:spPr>
          <a:xfrm rot="10800000" flipH="1">
            <a:off x="834475" y="7481513"/>
            <a:ext cx="6495000" cy="291300"/>
          </a:xfrm>
          <a:prstGeom prst="rect">
            <a:avLst/>
          </a:prstGeom>
          <a:solidFill>
            <a:schemeClr val="accent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5"/>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F796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5"/>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05</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350" name="Google Shape;350;p15"/>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14" name="Google Shape;378;p17">
            <a:extLst>
              <a:ext uri="{FF2B5EF4-FFF2-40B4-BE49-F238E27FC236}">
                <a16:creationId xmlns:a16="http://schemas.microsoft.com/office/drawing/2014/main" id="{0385CFCA-A648-4963-B001-439047B19FEE}"/>
              </a:ext>
            </a:extLst>
          </p:cNvPr>
          <p:cNvPicPr preferRelativeResize="0"/>
          <p:nvPr/>
        </p:nvPicPr>
        <p:blipFill>
          <a:blip r:embed="rId3">
            <a:alphaModFix/>
          </a:blip>
          <a:stretch>
            <a:fillRect/>
          </a:stretch>
        </p:blipFill>
        <p:spPr>
          <a:xfrm>
            <a:off x="8165099" y="2589225"/>
            <a:ext cx="10702677" cy="7409549"/>
          </a:xfrm>
          <a:prstGeom prst="rect">
            <a:avLst/>
          </a:prstGeom>
          <a:noFill/>
          <a:ln>
            <a:noFill/>
          </a:ln>
        </p:spPr>
      </p:pic>
    </p:spTree>
    <p:extLst>
      <p:ext uri="{BB962C8B-B14F-4D97-AF65-F5344CB8AC3E}">
        <p14:creationId xmlns:p14="http://schemas.microsoft.com/office/powerpoint/2010/main" val="2691518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6"/>
                                        </p:tgtEl>
                                        <p:attrNameLst>
                                          <p:attrName>style.visibility</p:attrName>
                                        </p:attrNameLst>
                                      </p:cBhvr>
                                      <p:to>
                                        <p:strVal val="visible"/>
                                      </p:to>
                                    </p:set>
                                    <p:anim calcmode="lin" valueType="num">
                                      <p:cBhvr additive="base">
                                        <p:cTn id="7" dur="500" fill="hold"/>
                                        <p:tgtEl>
                                          <p:spTgt spid="346"/>
                                        </p:tgtEl>
                                        <p:attrNameLst>
                                          <p:attrName>ppt_x</p:attrName>
                                        </p:attrNameLst>
                                      </p:cBhvr>
                                      <p:tavLst>
                                        <p:tav tm="0">
                                          <p:val>
                                            <p:strVal val="#ppt_x"/>
                                          </p:val>
                                        </p:tav>
                                        <p:tav tm="100000">
                                          <p:val>
                                            <p:strVal val="#ppt_x"/>
                                          </p:val>
                                        </p:tav>
                                      </p:tavLst>
                                    </p:anim>
                                    <p:anim calcmode="lin" valueType="num">
                                      <p:cBhvr additive="base">
                                        <p:cTn id="8" dur="500" fill="hold"/>
                                        <p:tgtEl>
                                          <p:spTgt spid="34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47"/>
                                        </p:tgtEl>
                                        <p:attrNameLst>
                                          <p:attrName>style.visibility</p:attrName>
                                        </p:attrNameLst>
                                      </p:cBhvr>
                                      <p:to>
                                        <p:strVal val="visible"/>
                                      </p:to>
                                    </p:set>
                                    <p:anim calcmode="lin" valueType="num">
                                      <p:cBhvr additive="base">
                                        <p:cTn id="12" dur="500" fill="hold"/>
                                        <p:tgtEl>
                                          <p:spTgt spid="347"/>
                                        </p:tgtEl>
                                        <p:attrNameLst>
                                          <p:attrName>ppt_x</p:attrName>
                                        </p:attrNameLst>
                                      </p:cBhvr>
                                      <p:tavLst>
                                        <p:tav tm="0">
                                          <p:val>
                                            <p:strVal val="0-#ppt_w/2"/>
                                          </p:val>
                                        </p:tav>
                                        <p:tav tm="100000">
                                          <p:val>
                                            <p:strVal val="#ppt_x"/>
                                          </p:val>
                                        </p:tav>
                                      </p:tavLst>
                                    </p:anim>
                                    <p:anim calcmode="lin" valueType="num">
                                      <p:cBhvr additive="base">
                                        <p:cTn id="13" dur="500" fill="hold"/>
                                        <p:tgtEl>
                                          <p:spTgt spid="34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344"/>
                                        </p:tgtEl>
                                        <p:attrNameLst>
                                          <p:attrName>style.visibility</p:attrName>
                                        </p:attrNameLst>
                                      </p:cBhvr>
                                      <p:to>
                                        <p:strVal val="visible"/>
                                      </p:to>
                                    </p:set>
                                    <p:anim calcmode="lin" valueType="num">
                                      <p:cBhvr additive="base">
                                        <p:cTn id="19" dur="500" fill="hold"/>
                                        <p:tgtEl>
                                          <p:spTgt spid="344"/>
                                        </p:tgtEl>
                                        <p:attrNameLst>
                                          <p:attrName>ppt_x</p:attrName>
                                        </p:attrNameLst>
                                      </p:cBhvr>
                                      <p:tavLst>
                                        <p:tav tm="0">
                                          <p:val>
                                            <p:strVal val="0-#ppt_w/2"/>
                                          </p:val>
                                        </p:tav>
                                        <p:tav tm="100000">
                                          <p:val>
                                            <p:strVal val="#ppt_x"/>
                                          </p:val>
                                        </p:tav>
                                      </p:tavLst>
                                    </p:anim>
                                    <p:anim calcmode="lin" valueType="num">
                                      <p:cBhvr additive="base">
                                        <p:cTn id="20" dur="500" fill="hold"/>
                                        <p:tgtEl>
                                          <p:spTgt spid="34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anim calcmode="lin" valueType="num">
                                      <p:cBhvr additive="base">
                                        <p:cTn id="23" dur="500" fill="hold"/>
                                        <p:tgtEl>
                                          <p:spTgt spid="345"/>
                                        </p:tgtEl>
                                        <p:attrNameLst>
                                          <p:attrName>ppt_x</p:attrName>
                                        </p:attrNameLst>
                                      </p:cBhvr>
                                      <p:tavLst>
                                        <p:tav tm="0">
                                          <p:val>
                                            <p:strVal val="0-#ppt_w/2"/>
                                          </p:val>
                                        </p:tav>
                                        <p:tav tm="100000">
                                          <p:val>
                                            <p:strVal val="#ppt_x"/>
                                          </p:val>
                                        </p:tav>
                                      </p:tavLst>
                                    </p:anim>
                                    <p:anim calcmode="lin" valueType="num">
                                      <p:cBhvr additive="base">
                                        <p:cTn id="24" dur="500" fill="hold"/>
                                        <p:tgtEl>
                                          <p:spTgt spid="3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animBg="1"/>
      <p:bldP spid="346" grpId="0" animBg="1"/>
      <p:bldP spid="34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33307D-16B6-472D-81E7-D00A2EFE8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sz="1800">
              <a:latin typeface="Calibri"/>
              <a:ea typeface="Calibri"/>
              <a:cs typeface="Calibri"/>
              <a:sym typeface="Calibri"/>
            </a:endParaRPr>
          </a:p>
        </p:txBody>
      </p:sp>
      <p:sp>
        <p:nvSpPr>
          <p:cNvPr id="8" name="Google Shape;344;p15">
            <a:extLst>
              <a:ext uri="{FF2B5EF4-FFF2-40B4-BE49-F238E27FC236}">
                <a16:creationId xmlns:a16="http://schemas.microsoft.com/office/drawing/2014/main" id="{9D40D701-F79B-4FEF-9132-6A5996998079}"/>
              </a:ext>
            </a:extLst>
          </p:cNvPr>
          <p:cNvSpPr txBox="1">
            <a:spLocks noGrp="1"/>
          </p:cNvSpPr>
          <p:nvPr>
            <p:ph type="title"/>
          </p:nvPr>
        </p:nvSpPr>
        <p:spPr>
          <a:xfrm>
            <a:off x="5639188" y="233958"/>
            <a:ext cx="10088492" cy="1245240"/>
          </a:xfrm>
          <a:prstGeom prst="rect">
            <a:avLst/>
          </a:prstGeom>
          <a:noFill/>
          <a:ln>
            <a:noFill/>
          </a:ln>
        </p:spPr>
        <p:txBody>
          <a:bodyPr spcFirstLastPara="1" wrap="square" lIns="0" tIns="11425" rIns="0" bIns="0" anchor="t" anchorCtr="0">
            <a:noAutofit/>
          </a:bodyPr>
          <a:lstStyle/>
          <a:p>
            <a:pPr lvl="0">
              <a:lnSpc>
                <a:spcPct val="115000"/>
              </a:lnSpc>
              <a:spcAft>
                <a:spcPts val="1600"/>
              </a:spcAft>
              <a:buClr>
                <a:schemeClr val="dk1"/>
              </a:buClr>
              <a:buSzPts val="1100"/>
            </a:pPr>
            <a:r>
              <a:rPr lang="en-US" sz="6600">
                <a:solidFill>
                  <a:schemeClr val="accent6"/>
                </a:solidFill>
                <a:ea typeface="Open Sans ExtraBold"/>
              </a:rPr>
              <a:t>Quản lí thời gian còn lại</a:t>
            </a:r>
            <a:endParaRPr sz="6600" b="0">
              <a:solidFill>
                <a:schemeClr val="accent6"/>
              </a:solidFill>
              <a:latin typeface="Open Sans ExtraBold"/>
              <a:ea typeface="Open Sans ExtraBold"/>
              <a:cs typeface="Open Sans ExtraBold"/>
              <a:sym typeface="Open Sans ExtraBold"/>
            </a:endParaRPr>
          </a:p>
        </p:txBody>
      </p:sp>
      <p:pic>
        <p:nvPicPr>
          <p:cNvPr id="3" name="Picture 2">
            <a:extLst>
              <a:ext uri="{FF2B5EF4-FFF2-40B4-BE49-F238E27FC236}">
                <a16:creationId xmlns:a16="http://schemas.microsoft.com/office/drawing/2014/main" id="{387046DF-9F47-4425-8347-1A77D9D9E1C7}"/>
              </a:ext>
            </a:extLst>
          </p:cNvPr>
          <p:cNvPicPr>
            <a:picLocks noChangeAspect="1"/>
          </p:cNvPicPr>
          <p:nvPr/>
        </p:nvPicPr>
        <p:blipFill>
          <a:blip r:embed="rId2"/>
          <a:stretch>
            <a:fillRect/>
          </a:stretch>
        </p:blipFill>
        <p:spPr>
          <a:xfrm>
            <a:off x="-1" y="1479198"/>
            <a:ext cx="20185243" cy="8365842"/>
          </a:xfrm>
          <a:prstGeom prst="rect">
            <a:avLst/>
          </a:prstGeom>
        </p:spPr>
      </p:pic>
    </p:spTree>
    <p:extLst>
      <p:ext uri="{BB962C8B-B14F-4D97-AF65-F5344CB8AC3E}">
        <p14:creationId xmlns:p14="http://schemas.microsoft.com/office/powerpoint/2010/main" val="3698659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19"/>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9"/>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9"/>
          <p:cNvSpPr txBox="1">
            <a:spLocks noGrp="1"/>
          </p:cNvSpPr>
          <p:nvPr>
            <p:ph type="title"/>
          </p:nvPr>
        </p:nvSpPr>
        <p:spPr>
          <a:xfrm>
            <a:off x="834476" y="5780400"/>
            <a:ext cx="7176000"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SzPts val="1100"/>
              <a:buNone/>
            </a:pPr>
            <a:r>
              <a:rPr lang="vi-VN" sz="6600">
                <a:solidFill>
                  <a:schemeClr val="accent5"/>
                </a:solidFill>
                <a:ea typeface="Open Sans ExtraBold"/>
              </a:rPr>
              <a:t>Ư</a:t>
            </a:r>
            <a:r>
              <a:rPr lang="en-US" sz="6600">
                <a:solidFill>
                  <a:schemeClr val="accent5"/>
                </a:solidFill>
                <a:ea typeface="Open Sans ExtraBold"/>
              </a:rPr>
              <a:t>ớc lượng story</a:t>
            </a:r>
            <a:endParaRPr sz="6600" b="0">
              <a:solidFill>
                <a:schemeClr val="accent5"/>
              </a:solidFill>
              <a:latin typeface="Open Sans ExtraBold"/>
              <a:ea typeface="Open Sans ExtraBold"/>
              <a:cs typeface="Open Sans ExtraBold"/>
              <a:sym typeface="Open Sans ExtraBold"/>
            </a:endParaRPr>
          </a:p>
        </p:txBody>
      </p:sp>
      <p:sp>
        <p:nvSpPr>
          <p:cNvPr id="403" name="Google Shape;403;p19"/>
          <p:cNvSpPr/>
          <p:nvPr/>
        </p:nvSpPr>
        <p:spPr>
          <a:xfrm rot="10800000" flipH="1">
            <a:off x="834475" y="7481513"/>
            <a:ext cx="6495000" cy="291300"/>
          </a:xfrm>
          <a:prstGeom prst="rect">
            <a:avLst/>
          </a:prstGeom>
          <a:solidFill>
            <a:schemeClr val="accent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404" name="Google Shape;404;p19"/>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4BACC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9"/>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06</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pic>
        <p:nvPicPr>
          <p:cNvPr id="406" name="Google Shape;406;p19"/>
          <p:cNvPicPr preferRelativeResize="0"/>
          <p:nvPr/>
        </p:nvPicPr>
        <p:blipFill>
          <a:blip r:embed="rId3">
            <a:alphaModFix/>
          </a:blip>
          <a:stretch>
            <a:fillRect/>
          </a:stretch>
        </p:blipFill>
        <p:spPr>
          <a:xfrm>
            <a:off x="9316250" y="2135300"/>
            <a:ext cx="8966500" cy="7045100"/>
          </a:xfrm>
          <a:prstGeom prst="rect">
            <a:avLst/>
          </a:prstGeom>
          <a:noFill/>
          <a:ln>
            <a:noFill/>
          </a:ln>
        </p:spPr>
      </p:pic>
      <p:sp>
        <p:nvSpPr>
          <p:cNvPr id="408" name="Google Shape;408;p19"/>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fill="hold"/>
                                        <p:tgtEl>
                                          <p:spTgt spid="404"/>
                                        </p:tgtEl>
                                        <p:attrNameLst>
                                          <p:attrName>ppt_x</p:attrName>
                                        </p:attrNameLst>
                                      </p:cBhvr>
                                      <p:tavLst>
                                        <p:tav tm="0">
                                          <p:val>
                                            <p:strVal val="#ppt_x"/>
                                          </p:val>
                                        </p:tav>
                                        <p:tav tm="100000">
                                          <p:val>
                                            <p:strVal val="#ppt_x"/>
                                          </p:val>
                                        </p:tav>
                                      </p:tavLst>
                                    </p:anim>
                                    <p:anim calcmode="lin" valueType="num">
                                      <p:cBhvr additive="base">
                                        <p:cTn id="8" dur="500" fill="hold"/>
                                        <p:tgtEl>
                                          <p:spTgt spid="40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5"/>
                                        </p:tgtEl>
                                        <p:attrNameLst>
                                          <p:attrName>style.visibility</p:attrName>
                                        </p:attrNameLst>
                                      </p:cBhvr>
                                      <p:to>
                                        <p:strVal val="visible"/>
                                      </p:to>
                                    </p:set>
                                    <p:anim calcmode="lin" valueType="num">
                                      <p:cBhvr additive="base">
                                        <p:cTn id="12" dur="500" fill="hold"/>
                                        <p:tgtEl>
                                          <p:spTgt spid="405"/>
                                        </p:tgtEl>
                                        <p:attrNameLst>
                                          <p:attrName>ppt_x</p:attrName>
                                        </p:attrNameLst>
                                      </p:cBhvr>
                                      <p:tavLst>
                                        <p:tav tm="0">
                                          <p:val>
                                            <p:strVal val="0-#ppt_w/2"/>
                                          </p:val>
                                        </p:tav>
                                        <p:tav tm="100000">
                                          <p:val>
                                            <p:strVal val="#ppt_x"/>
                                          </p:val>
                                        </p:tav>
                                      </p:tavLst>
                                    </p:anim>
                                    <p:anim calcmode="lin" valueType="num">
                                      <p:cBhvr additive="base">
                                        <p:cTn id="13" dur="500" fill="hold"/>
                                        <p:tgtEl>
                                          <p:spTgt spid="405"/>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406"/>
                                        </p:tgtEl>
                                        <p:attrNameLst>
                                          <p:attrName>style.visibility</p:attrName>
                                        </p:attrNameLst>
                                      </p:cBhvr>
                                      <p:to>
                                        <p:strVal val="visible"/>
                                      </p:to>
                                    </p:set>
                                    <p:animEffect transition="in" filter="fade">
                                      <p:cBhvr>
                                        <p:cTn id="16" dur="500"/>
                                        <p:tgtEl>
                                          <p:spTgt spid="406"/>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402"/>
                                        </p:tgtEl>
                                        <p:attrNameLst>
                                          <p:attrName>style.visibility</p:attrName>
                                        </p:attrNameLst>
                                      </p:cBhvr>
                                      <p:to>
                                        <p:strVal val="visible"/>
                                      </p:to>
                                    </p:set>
                                    <p:anim calcmode="lin" valueType="num">
                                      <p:cBhvr additive="base">
                                        <p:cTn id="19" dur="500" fill="hold"/>
                                        <p:tgtEl>
                                          <p:spTgt spid="402"/>
                                        </p:tgtEl>
                                        <p:attrNameLst>
                                          <p:attrName>ppt_x</p:attrName>
                                        </p:attrNameLst>
                                      </p:cBhvr>
                                      <p:tavLst>
                                        <p:tav tm="0">
                                          <p:val>
                                            <p:strVal val="0-#ppt_w/2"/>
                                          </p:val>
                                        </p:tav>
                                        <p:tav tm="100000">
                                          <p:val>
                                            <p:strVal val="#ppt_x"/>
                                          </p:val>
                                        </p:tav>
                                      </p:tavLst>
                                    </p:anim>
                                    <p:anim calcmode="lin" valueType="num">
                                      <p:cBhvr additive="base">
                                        <p:cTn id="20" dur="500" fill="hold"/>
                                        <p:tgtEl>
                                          <p:spTgt spid="40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03"/>
                                        </p:tgtEl>
                                        <p:attrNameLst>
                                          <p:attrName>style.visibility</p:attrName>
                                        </p:attrNameLst>
                                      </p:cBhvr>
                                      <p:to>
                                        <p:strVal val="visible"/>
                                      </p:to>
                                    </p:set>
                                    <p:anim calcmode="lin" valueType="num">
                                      <p:cBhvr additive="base">
                                        <p:cTn id="23" dur="500" fill="hold"/>
                                        <p:tgtEl>
                                          <p:spTgt spid="403"/>
                                        </p:tgtEl>
                                        <p:attrNameLst>
                                          <p:attrName>ppt_x</p:attrName>
                                        </p:attrNameLst>
                                      </p:cBhvr>
                                      <p:tavLst>
                                        <p:tav tm="0">
                                          <p:val>
                                            <p:strVal val="0-#ppt_w/2"/>
                                          </p:val>
                                        </p:tav>
                                        <p:tav tm="100000">
                                          <p:val>
                                            <p:strVal val="#ppt_x"/>
                                          </p:val>
                                        </p:tav>
                                      </p:tavLst>
                                    </p:anim>
                                    <p:anim calcmode="lin" valueType="num">
                                      <p:cBhvr additive="base">
                                        <p:cTn id="24" dur="500" fill="hold"/>
                                        <p:tgtEl>
                                          <p:spTgt spid="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3" grpId="0" animBg="1"/>
      <p:bldP spid="404" grpId="0" animBg="1"/>
      <p:bldP spid="4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3"/>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23"/>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23"/>
          <p:cNvSpPr txBox="1">
            <a:spLocks noGrp="1"/>
          </p:cNvSpPr>
          <p:nvPr>
            <p:ph type="title"/>
          </p:nvPr>
        </p:nvSpPr>
        <p:spPr>
          <a:xfrm>
            <a:off x="6533835" y="105700"/>
            <a:ext cx="8155609"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SzPts val="1100"/>
              <a:buNone/>
            </a:pPr>
            <a:r>
              <a:rPr lang="vi-VN" sz="6600" b="0" dirty="0">
                <a:solidFill>
                  <a:srgbClr val="878CF0"/>
                </a:solidFill>
                <a:latin typeface="Open Sans ExtraBold"/>
                <a:ea typeface="Open Sans ExtraBold"/>
                <a:cs typeface="Open Sans ExtraBold"/>
                <a:sym typeface="Open Sans ExtraBold"/>
              </a:rPr>
              <a:t>Ư</a:t>
            </a:r>
            <a:r>
              <a:rPr lang="en-US" sz="6600" b="0" dirty="0" err="1">
                <a:solidFill>
                  <a:srgbClr val="878CF0"/>
                </a:solidFill>
                <a:latin typeface="Open Sans ExtraBold"/>
                <a:ea typeface="Open Sans ExtraBold"/>
                <a:cs typeface="Open Sans ExtraBold"/>
                <a:sym typeface="Open Sans ExtraBold"/>
              </a:rPr>
              <a:t>ớc</a:t>
            </a:r>
            <a:r>
              <a:rPr lang="en-US" sz="6600" b="0" dirty="0">
                <a:solidFill>
                  <a:srgbClr val="878CF0"/>
                </a:solidFill>
                <a:latin typeface="Open Sans ExtraBold"/>
                <a:ea typeface="Open Sans ExtraBold"/>
                <a:cs typeface="Open Sans ExtraBold"/>
                <a:sym typeface="Open Sans ExtraBold"/>
              </a:rPr>
              <a:t> </a:t>
            </a:r>
            <a:r>
              <a:rPr lang="en-US" sz="6600" b="0" dirty="0" err="1">
                <a:solidFill>
                  <a:srgbClr val="878CF0"/>
                </a:solidFill>
                <a:latin typeface="Open Sans ExtraBold"/>
                <a:ea typeface="Open Sans ExtraBold"/>
                <a:cs typeface="Open Sans ExtraBold"/>
                <a:sym typeface="Open Sans ExtraBold"/>
              </a:rPr>
              <a:t>lượng</a:t>
            </a:r>
            <a:r>
              <a:rPr lang="en-US" sz="6600" b="0" dirty="0">
                <a:solidFill>
                  <a:srgbClr val="878CF0"/>
                </a:solidFill>
                <a:latin typeface="Open Sans ExtraBold"/>
                <a:ea typeface="Open Sans ExtraBold"/>
                <a:cs typeface="Open Sans ExtraBold"/>
                <a:sym typeface="Open Sans ExtraBold"/>
              </a:rPr>
              <a:t> story</a:t>
            </a:r>
            <a:endParaRPr sz="6600" b="0" dirty="0">
              <a:solidFill>
                <a:srgbClr val="878CF0"/>
              </a:solidFill>
              <a:latin typeface="Open Sans ExtraBold"/>
              <a:ea typeface="Open Sans ExtraBold"/>
              <a:cs typeface="Open Sans ExtraBold"/>
              <a:sym typeface="Open Sans ExtraBold"/>
            </a:endParaRPr>
          </a:p>
        </p:txBody>
      </p:sp>
      <p:sp>
        <p:nvSpPr>
          <p:cNvPr id="458" name="Google Shape;458;p23"/>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3" name="Rectangle 2">
            <a:extLst>
              <a:ext uri="{FF2B5EF4-FFF2-40B4-BE49-F238E27FC236}">
                <a16:creationId xmlns:a16="http://schemas.microsoft.com/office/drawing/2014/main" id="{48E9CCF4-F1D8-4AE4-AC54-646F52693E82}"/>
              </a:ext>
            </a:extLst>
          </p:cNvPr>
          <p:cNvSpPr/>
          <p:nvPr/>
        </p:nvSpPr>
        <p:spPr>
          <a:xfrm>
            <a:off x="18836640" y="10554081"/>
            <a:ext cx="381000" cy="20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D650EA-1645-452A-89DC-9343B3E31A52}"/>
              </a:ext>
            </a:extLst>
          </p:cNvPr>
          <p:cNvPicPr>
            <a:picLocks noChangeAspect="1"/>
          </p:cNvPicPr>
          <p:nvPr/>
        </p:nvPicPr>
        <p:blipFill>
          <a:blip r:embed="rId3"/>
          <a:stretch>
            <a:fillRect/>
          </a:stretch>
        </p:blipFill>
        <p:spPr>
          <a:xfrm>
            <a:off x="2297377" y="1212056"/>
            <a:ext cx="14358419" cy="9997944"/>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19"/>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9"/>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9"/>
          <p:cNvSpPr txBox="1">
            <a:spLocks noGrp="1"/>
          </p:cNvSpPr>
          <p:nvPr>
            <p:ph type="title"/>
          </p:nvPr>
        </p:nvSpPr>
        <p:spPr>
          <a:xfrm>
            <a:off x="834476" y="5780400"/>
            <a:ext cx="7176000"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SzPts val="1100"/>
              <a:buNone/>
            </a:pPr>
            <a:r>
              <a:rPr lang="en-US" sz="6600">
                <a:solidFill>
                  <a:srgbClr val="FAC090"/>
                </a:solidFill>
                <a:ea typeface="Open Sans ExtraBold"/>
              </a:rPr>
              <a:t>Trello</a:t>
            </a:r>
            <a:endParaRPr sz="6600" b="0">
              <a:solidFill>
                <a:srgbClr val="FAC090"/>
              </a:solidFill>
              <a:latin typeface="Open Sans ExtraBold"/>
              <a:ea typeface="Open Sans ExtraBold"/>
              <a:cs typeface="Open Sans ExtraBold"/>
              <a:sym typeface="Open Sans ExtraBold"/>
            </a:endParaRPr>
          </a:p>
        </p:txBody>
      </p:sp>
      <p:sp>
        <p:nvSpPr>
          <p:cNvPr id="403" name="Google Shape;403;p19"/>
          <p:cNvSpPr/>
          <p:nvPr/>
        </p:nvSpPr>
        <p:spPr>
          <a:xfrm rot="10800000" flipH="1">
            <a:off x="834475" y="7481513"/>
            <a:ext cx="6495000" cy="291300"/>
          </a:xfrm>
          <a:prstGeom prst="rect">
            <a:avLst/>
          </a:pr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404" name="Google Shape;404;p19"/>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9"/>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07</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408" name="Google Shape;408;p19"/>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 name="Picture 2" descr="Trello">
            <a:extLst>
              <a:ext uri="{FF2B5EF4-FFF2-40B4-BE49-F238E27FC236}">
                <a16:creationId xmlns:a16="http://schemas.microsoft.com/office/drawing/2014/main" id="{8558B32C-1C41-44F0-9E5A-EBEEBB8CC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412" y="1211324"/>
            <a:ext cx="12330125" cy="864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571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fill="hold"/>
                                        <p:tgtEl>
                                          <p:spTgt spid="404"/>
                                        </p:tgtEl>
                                        <p:attrNameLst>
                                          <p:attrName>ppt_x</p:attrName>
                                        </p:attrNameLst>
                                      </p:cBhvr>
                                      <p:tavLst>
                                        <p:tav tm="0">
                                          <p:val>
                                            <p:strVal val="#ppt_x"/>
                                          </p:val>
                                        </p:tav>
                                        <p:tav tm="100000">
                                          <p:val>
                                            <p:strVal val="#ppt_x"/>
                                          </p:val>
                                        </p:tav>
                                      </p:tavLst>
                                    </p:anim>
                                    <p:anim calcmode="lin" valueType="num">
                                      <p:cBhvr additive="base">
                                        <p:cTn id="8" dur="500" fill="hold"/>
                                        <p:tgtEl>
                                          <p:spTgt spid="40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5"/>
                                        </p:tgtEl>
                                        <p:attrNameLst>
                                          <p:attrName>style.visibility</p:attrName>
                                        </p:attrNameLst>
                                      </p:cBhvr>
                                      <p:to>
                                        <p:strVal val="visible"/>
                                      </p:to>
                                    </p:set>
                                    <p:anim calcmode="lin" valueType="num">
                                      <p:cBhvr additive="base">
                                        <p:cTn id="12" dur="500" fill="hold"/>
                                        <p:tgtEl>
                                          <p:spTgt spid="405"/>
                                        </p:tgtEl>
                                        <p:attrNameLst>
                                          <p:attrName>ppt_x</p:attrName>
                                        </p:attrNameLst>
                                      </p:cBhvr>
                                      <p:tavLst>
                                        <p:tav tm="0">
                                          <p:val>
                                            <p:strVal val="0-#ppt_w/2"/>
                                          </p:val>
                                        </p:tav>
                                        <p:tav tm="100000">
                                          <p:val>
                                            <p:strVal val="#ppt_x"/>
                                          </p:val>
                                        </p:tav>
                                      </p:tavLst>
                                    </p:anim>
                                    <p:anim calcmode="lin" valueType="num">
                                      <p:cBhvr additive="base">
                                        <p:cTn id="13" dur="500" fill="hold"/>
                                        <p:tgtEl>
                                          <p:spTgt spid="40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02"/>
                                        </p:tgtEl>
                                        <p:attrNameLst>
                                          <p:attrName>style.visibility</p:attrName>
                                        </p:attrNameLst>
                                      </p:cBhvr>
                                      <p:to>
                                        <p:strVal val="visible"/>
                                      </p:to>
                                    </p:set>
                                    <p:anim calcmode="lin" valueType="num">
                                      <p:cBhvr additive="base">
                                        <p:cTn id="16" dur="500" fill="hold"/>
                                        <p:tgtEl>
                                          <p:spTgt spid="402"/>
                                        </p:tgtEl>
                                        <p:attrNameLst>
                                          <p:attrName>ppt_x</p:attrName>
                                        </p:attrNameLst>
                                      </p:cBhvr>
                                      <p:tavLst>
                                        <p:tav tm="0">
                                          <p:val>
                                            <p:strVal val="0-#ppt_w/2"/>
                                          </p:val>
                                        </p:tav>
                                        <p:tav tm="100000">
                                          <p:val>
                                            <p:strVal val="#ppt_x"/>
                                          </p:val>
                                        </p:tav>
                                      </p:tavLst>
                                    </p:anim>
                                    <p:anim calcmode="lin" valueType="num">
                                      <p:cBhvr additive="base">
                                        <p:cTn id="17" dur="500" fill="hold"/>
                                        <p:tgtEl>
                                          <p:spTgt spid="40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 calcmode="lin" valueType="num">
                                      <p:cBhvr additive="base">
                                        <p:cTn id="20" dur="500" fill="hold"/>
                                        <p:tgtEl>
                                          <p:spTgt spid="403"/>
                                        </p:tgtEl>
                                        <p:attrNameLst>
                                          <p:attrName>ppt_x</p:attrName>
                                        </p:attrNameLst>
                                      </p:cBhvr>
                                      <p:tavLst>
                                        <p:tav tm="0">
                                          <p:val>
                                            <p:strVal val="0-#ppt_w/2"/>
                                          </p:val>
                                        </p:tav>
                                        <p:tav tm="100000">
                                          <p:val>
                                            <p:strVal val="#ppt_x"/>
                                          </p:val>
                                        </p:tav>
                                      </p:tavLst>
                                    </p:anim>
                                    <p:anim calcmode="lin" valueType="num">
                                      <p:cBhvr additive="base">
                                        <p:cTn id="21" dur="500" fill="hold"/>
                                        <p:tgtEl>
                                          <p:spTgt spid="403"/>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3" grpId="0" animBg="1"/>
      <p:bldP spid="404" grpId="0" animBg="1"/>
      <p:bldP spid="40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E7D15C-0F61-41A8-B697-B8A1DE6F4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sz="1800">
              <a:latin typeface="Calibri"/>
              <a:ea typeface="Calibri"/>
              <a:cs typeface="Calibri"/>
              <a:sym typeface="Calibri"/>
            </a:endParaRPr>
          </a:p>
        </p:txBody>
      </p:sp>
      <p:pic>
        <p:nvPicPr>
          <p:cNvPr id="5" name="Picture 4">
            <a:extLst>
              <a:ext uri="{FF2B5EF4-FFF2-40B4-BE49-F238E27FC236}">
                <a16:creationId xmlns:a16="http://schemas.microsoft.com/office/drawing/2014/main" id="{66EEA1E8-68BC-486B-9664-F7F0FED5CA53}"/>
              </a:ext>
            </a:extLst>
          </p:cNvPr>
          <p:cNvPicPr>
            <a:picLocks noChangeAspect="1"/>
          </p:cNvPicPr>
          <p:nvPr/>
        </p:nvPicPr>
        <p:blipFill>
          <a:blip r:embed="rId2"/>
          <a:stretch>
            <a:fillRect/>
          </a:stretch>
        </p:blipFill>
        <p:spPr>
          <a:xfrm>
            <a:off x="0" y="1207469"/>
            <a:ext cx="20104100" cy="9574380"/>
          </a:xfrm>
          <a:prstGeom prst="rect">
            <a:avLst/>
          </a:prstGeom>
        </p:spPr>
      </p:pic>
    </p:spTree>
    <p:extLst>
      <p:ext uri="{BB962C8B-B14F-4D97-AF65-F5344CB8AC3E}">
        <p14:creationId xmlns:p14="http://schemas.microsoft.com/office/powerpoint/2010/main" val="184426024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19"/>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9"/>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9"/>
          <p:cNvSpPr txBox="1">
            <a:spLocks noGrp="1"/>
          </p:cNvSpPr>
          <p:nvPr>
            <p:ph type="title"/>
          </p:nvPr>
        </p:nvSpPr>
        <p:spPr>
          <a:xfrm>
            <a:off x="834476" y="5780400"/>
            <a:ext cx="7176000" cy="1027200"/>
          </a:xfrm>
          <a:prstGeom prst="rect">
            <a:avLst/>
          </a:prstGeom>
          <a:noFill/>
          <a:ln>
            <a:noFill/>
          </a:ln>
        </p:spPr>
        <p:txBody>
          <a:bodyPr spcFirstLastPara="1" wrap="square" lIns="0" tIns="11425" rIns="0" bIns="0" anchor="t" anchorCtr="0">
            <a:noAutofit/>
          </a:bodyPr>
          <a:lstStyle/>
          <a:p>
            <a:pPr marL="0" lvl="0" indent="0" algn="l" rtl="0">
              <a:lnSpc>
                <a:spcPct val="115000"/>
              </a:lnSpc>
              <a:spcBef>
                <a:spcPts val="0"/>
              </a:spcBef>
              <a:spcAft>
                <a:spcPts val="1600"/>
              </a:spcAft>
              <a:buSzPts val="1100"/>
              <a:buNone/>
            </a:pPr>
            <a:r>
              <a:rPr lang="en-US" sz="6600">
                <a:solidFill>
                  <a:srgbClr val="807FFF"/>
                </a:solidFill>
                <a:ea typeface="Open Sans ExtraBold"/>
              </a:rPr>
              <a:t>BurnDown</a:t>
            </a:r>
            <a:endParaRPr sz="6600" b="0">
              <a:solidFill>
                <a:srgbClr val="807FFF"/>
              </a:solidFill>
              <a:latin typeface="Open Sans ExtraBold"/>
              <a:ea typeface="Open Sans ExtraBold"/>
              <a:cs typeface="Open Sans ExtraBold"/>
              <a:sym typeface="Open Sans ExtraBold"/>
            </a:endParaRPr>
          </a:p>
        </p:txBody>
      </p:sp>
      <p:sp>
        <p:nvSpPr>
          <p:cNvPr id="403" name="Google Shape;403;p19"/>
          <p:cNvSpPr/>
          <p:nvPr/>
        </p:nvSpPr>
        <p:spPr>
          <a:xfrm rot="10800000" flipH="1">
            <a:off x="834475" y="7481513"/>
            <a:ext cx="6495000" cy="291300"/>
          </a:xfrm>
          <a:prstGeom prst="rect">
            <a:avLst/>
          </a:prstGeom>
          <a:solidFill>
            <a:srgbClr val="807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807FFF"/>
              </a:solidFill>
              <a:latin typeface="Calibri"/>
              <a:ea typeface="Calibri"/>
              <a:cs typeface="Calibri"/>
              <a:sym typeface="Calibri"/>
            </a:endParaRPr>
          </a:p>
        </p:txBody>
      </p:sp>
      <p:sp>
        <p:nvSpPr>
          <p:cNvPr id="404" name="Google Shape;404;p19"/>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07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9"/>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08</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408" name="Google Shape;408;p19"/>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2050" name="Picture 2" descr="Get started using a burndown chart to track your project - Backlog">
            <a:extLst>
              <a:ext uri="{FF2B5EF4-FFF2-40B4-BE49-F238E27FC236}">
                <a16:creationId xmlns:a16="http://schemas.microsoft.com/office/drawing/2014/main" id="{77746D20-EF23-4270-9694-B486B213C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2543" y="2194974"/>
            <a:ext cx="10286310" cy="617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335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fill="hold"/>
                                        <p:tgtEl>
                                          <p:spTgt spid="404"/>
                                        </p:tgtEl>
                                        <p:attrNameLst>
                                          <p:attrName>ppt_x</p:attrName>
                                        </p:attrNameLst>
                                      </p:cBhvr>
                                      <p:tavLst>
                                        <p:tav tm="0">
                                          <p:val>
                                            <p:strVal val="#ppt_x"/>
                                          </p:val>
                                        </p:tav>
                                        <p:tav tm="100000">
                                          <p:val>
                                            <p:strVal val="#ppt_x"/>
                                          </p:val>
                                        </p:tav>
                                      </p:tavLst>
                                    </p:anim>
                                    <p:anim calcmode="lin" valueType="num">
                                      <p:cBhvr additive="base">
                                        <p:cTn id="8" dur="500" fill="hold"/>
                                        <p:tgtEl>
                                          <p:spTgt spid="40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5"/>
                                        </p:tgtEl>
                                        <p:attrNameLst>
                                          <p:attrName>style.visibility</p:attrName>
                                        </p:attrNameLst>
                                      </p:cBhvr>
                                      <p:to>
                                        <p:strVal val="visible"/>
                                      </p:to>
                                    </p:set>
                                    <p:anim calcmode="lin" valueType="num">
                                      <p:cBhvr additive="base">
                                        <p:cTn id="12" dur="500" fill="hold"/>
                                        <p:tgtEl>
                                          <p:spTgt spid="405"/>
                                        </p:tgtEl>
                                        <p:attrNameLst>
                                          <p:attrName>ppt_x</p:attrName>
                                        </p:attrNameLst>
                                      </p:cBhvr>
                                      <p:tavLst>
                                        <p:tav tm="0">
                                          <p:val>
                                            <p:strVal val="0-#ppt_w/2"/>
                                          </p:val>
                                        </p:tav>
                                        <p:tav tm="100000">
                                          <p:val>
                                            <p:strVal val="#ppt_x"/>
                                          </p:val>
                                        </p:tav>
                                      </p:tavLst>
                                    </p:anim>
                                    <p:anim calcmode="lin" valueType="num">
                                      <p:cBhvr additive="base">
                                        <p:cTn id="13" dur="500" fill="hold"/>
                                        <p:tgtEl>
                                          <p:spTgt spid="40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02"/>
                                        </p:tgtEl>
                                        <p:attrNameLst>
                                          <p:attrName>style.visibility</p:attrName>
                                        </p:attrNameLst>
                                      </p:cBhvr>
                                      <p:to>
                                        <p:strVal val="visible"/>
                                      </p:to>
                                    </p:set>
                                    <p:anim calcmode="lin" valueType="num">
                                      <p:cBhvr additive="base">
                                        <p:cTn id="16" dur="500" fill="hold"/>
                                        <p:tgtEl>
                                          <p:spTgt spid="402"/>
                                        </p:tgtEl>
                                        <p:attrNameLst>
                                          <p:attrName>ppt_x</p:attrName>
                                        </p:attrNameLst>
                                      </p:cBhvr>
                                      <p:tavLst>
                                        <p:tav tm="0">
                                          <p:val>
                                            <p:strVal val="0-#ppt_w/2"/>
                                          </p:val>
                                        </p:tav>
                                        <p:tav tm="100000">
                                          <p:val>
                                            <p:strVal val="#ppt_x"/>
                                          </p:val>
                                        </p:tav>
                                      </p:tavLst>
                                    </p:anim>
                                    <p:anim calcmode="lin" valueType="num">
                                      <p:cBhvr additive="base">
                                        <p:cTn id="17" dur="500" fill="hold"/>
                                        <p:tgtEl>
                                          <p:spTgt spid="40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 calcmode="lin" valueType="num">
                                      <p:cBhvr additive="base">
                                        <p:cTn id="20" dur="500" fill="hold"/>
                                        <p:tgtEl>
                                          <p:spTgt spid="403"/>
                                        </p:tgtEl>
                                        <p:attrNameLst>
                                          <p:attrName>ppt_x</p:attrName>
                                        </p:attrNameLst>
                                      </p:cBhvr>
                                      <p:tavLst>
                                        <p:tav tm="0">
                                          <p:val>
                                            <p:strVal val="0-#ppt_w/2"/>
                                          </p:val>
                                        </p:tav>
                                        <p:tav tm="100000">
                                          <p:val>
                                            <p:strVal val="#ppt_x"/>
                                          </p:val>
                                        </p:tav>
                                      </p:tavLst>
                                    </p:anim>
                                    <p:anim calcmode="lin" valueType="num">
                                      <p:cBhvr additive="base">
                                        <p:cTn id="21" dur="500" fill="hold"/>
                                        <p:tgtEl>
                                          <p:spTgt spid="403"/>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3" grpId="0" animBg="1"/>
      <p:bldP spid="404" grpId="0" animBg="1"/>
      <p:bldP spid="40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00" name="Google Shape;100;p8"/>
          <p:cNvSpPr txBox="1"/>
          <p:nvPr/>
        </p:nvSpPr>
        <p:spPr>
          <a:xfrm>
            <a:off x="1032025" y="1721627"/>
            <a:ext cx="7607100" cy="1243800"/>
          </a:xfrm>
          <a:prstGeom prst="rect">
            <a:avLst/>
          </a:prstGeom>
          <a:noFill/>
          <a:ln>
            <a:noFill/>
          </a:ln>
        </p:spPr>
        <p:txBody>
          <a:bodyPr spcFirstLastPara="1" wrap="square" lIns="0" tIns="168275" rIns="0" bIns="0" anchor="t" anchorCtr="0">
            <a:noAutofit/>
          </a:bodyPr>
          <a:lstStyle/>
          <a:p>
            <a:pPr marL="12700" marR="0" lvl="0" indent="0" algn="l" rtl="0">
              <a:lnSpc>
                <a:spcPct val="100000"/>
              </a:lnSpc>
              <a:spcBef>
                <a:spcPts val="0"/>
              </a:spcBef>
              <a:spcAft>
                <a:spcPts val="0"/>
              </a:spcAft>
              <a:buNone/>
            </a:pPr>
            <a:r>
              <a:rPr lang="en-US" sz="6600" b="1">
                <a:solidFill>
                  <a:srgbClr val="6E6CBB"/>
                </a:solidFill>
                <a:latin typeface="Open Sans ExtraBold"/>
                <a:ea typeface="Open Sans ExtraBold"/>
                <a:cs typeface="Open Sans ExtraBold"/>
                <a:sym typeface="Open Sans ExtraBold"/>
              </a:rPr>
              <a:t>Members list</a:t>
            </a:r>
            <a:endParaRPr lang="en-US" sz="3300">
              <a:solidFill>
                <a:schemeClr val="dk1"/>
              </a:solidFill>
              <a:latin typeface="Arial"/>
              <a:ea typeface="Arial"/>
              <a:cs typeface="Arial"/>
              <a:sym typeface="Arial"/>
            </a:endParaRPr>
          </a:p>
        </p:txBody>
      </p:sp>
      <p:sp>
        <p:nvSpPr>
          <p:cNvPr id="101" name="Google Shape;101;p8"/>
          <p:cNvSpPr txBox="1">
            <a:spLocks noGrp="1"/>
          </p:cNvSpPr>
          <p:nvPr>
            <p:ph type="title"/>
          </p:nvPr>
        </p:nvSpPr>
        <p:spPr>
          <a:xfrm>
            <a:off x="274775" y="305950"/>
            <a:ext cx="6113100" cy="584700"/>
          </a:xfrm>
          <a:prstGeom prst="rect">
            <a:avLst/>
          </a:prstGeom>
          <a:noFill/>
          <a:ln>
            <a:noFill/>
          </a:ln>
        </p:spPr>
        <p:txBody>
          <a:bodyPr spcFirstLastPara="1" wrap="square" lIns="0" tIns="14600" rIns="0" bIns="0" anchor="t" anchorCtr="0">
            <a:noAutofit/>
          </a:bodyPr>
          <a:lstStyle/>
          <a:p>
            <a:pPr marL="0" lvl="0" indent="0" algn="l" rtl="0">
              <a:spcBef>
                <a:spcPts val="0"/>
              </a:spcBef>
              <a:spcAft>
                <a:spcPts val="0"/>
              </a:spcAft>
              <a:buClr>
                <a:schemeClr val="dk1"/>
              </a:buClr>
              <a:buSzPts val="1100"/>
              <a:buFont typeface="Arial"/>
              <a:buNone/>
            </a:pPr>
            <a:r>
              <a:rPr lang="en-US" sz="3650" b="0" u="sng"/>
              <a:t>Nhóm 6</a:t>
            </a:r>
            <a:endParaRPr sz="3650">
              <a:solidFill>
                <a:schemeClr val="accent6"/>
              </a:solidFill>
              <a:latin typeface="Arial"/>
              <a:ea typeface="Arial"/>
              <a:cs typeface="Arial"/>
              <a:sym typeface="Arial"/>
            </a:endParaRPr>
          </a:p>
        </p:txBody>
      </p:sp>
      <p:grpSp>
        <p:nvGrpSpPr>
          <p:cNvPr id="11" name="Group 10">
            <a:extLst>
              <a:ext uri="{FF2B5EF4-FFF2-40B4-BE49-F238E27FC236}">
                <a16:creationId xmlns:a16="http://schemas.microsoft.com/office/drawing/2014/main" id="{54F92F0E-3D20-4388-8E18-C76E6E107948}"/>
              </a:ext>
            </a:extLst>
          </p:cNvPr>
          <p:cNvGrpSpPr/>
          <p:nvPr/>
        </p:nvGrpSpPr>
        <p:grpSpPr>
          <a:xfrm>
            <a:off x="1063758" y="5430906"/>
            <a:ext cx="3641719" cy="1107440"/>
            <a:chOff x="1066088" y="7200369"/>
            <a:chExt cx="3641719" cy="1107440"/>
          </a:xfrm>
        </p:grpSpPr>
        <p:sp>
          <p:nvSpPr>
            <p:cNvPr id="9" name="Rectangle 8">
              <a:extLst>
                <a:ext uri="{FF2B5EF4-FFF2-40B4-BE49-F238E27FC236}">
                  <a16:creationId xmlns:a16="http://schemas.microsoft.com/office/drawing/2014/main" id="{27EDD904-D4DF-4EC4-9CD6-7861B195D003}"/>
                </a:ext>
              </a:extLst>
            </p:cNvPr>
            <p:cNvSpPr/>
            <p:nvPr/>
          </p:nvSpPr>
          <p:spPr>
            <a:xfrm>
              <a:off x="1097397" y="7200369"/>
              <a:ext cx="3610410" cy="1107440"/>
            </a:xfrm>
            <a:prstGeom prst="rect">
              <a:avLst/>
            </a:prstGeom>
            <a:solidFill>
              <a:srgbClr val="6F6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FE56EF-4D9A-4FDB-A330-03D0FC694813}"/>
                </a:ext>
              </a:extLst>
            </p:cNvPr>
            <p:cNvSpPr txBox="1"/>
            <p:nvPr/>
          </p:nvSpPr>
          <p:spPr>
            <a:xfrm>
              <a:off x="1066088" y="7477090"/>
              <a:ext cx="3637059" cy="553998"/>
            </a:xfrm>
            <a:prstGeom prst="rect">
              <a:avLst/>
            </a:prstGeom>
            <a:noFill/>
          </p:spPr>
          <p:txBody>
            <a:bodyPr wrap="square" rtlCol="0">
              <a:spAutoFit/>
            </a:bodyPr>
            <a:lstStyle/>
            <a:p>
              <a:pPr algn="ctr"/>
              <a:r>
                <a:rPr lang="en-US" sz="3000" b="1">
                  <a:solidFill>
                    <a:schemeClr val="bg1"/>
                  </a:solidFill>
                </a:rPr>
                <a:t>PRODUCT OWNER</a:t>
              </a:r>
            </a:p>
          </p:txBody>
        </p:sp>
      </p:grpSp>
      <p:sp>
        <p:nvSpPr>
          <p:cNvPr id="8" name="productOwner">
            <a:extLst>
              <a:ext uri="{FF2B5EF4-FFF2-40B4-BE49-F238E27FC236}">
                <a16:creationId xmlns:a16="http://schemas.microsoft.com/office/drawing/2014/main" id="{DC6592E2-1C21-4FD9-8331-F6BAAC6A32E3}"/>
              </a:ext>
            </a:extLst>
          </p:cNvPr>
          <p:cNvSpPr/>
          <p:nvPr/>
        </p:nvSpPr>
        <p:spPr>
          <a:xfrm>
            <a:off x="1084072" y="5420946"/>
            <a:ext cx="3637060" cy="221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775F2E9-B1C8-4161-917C-82A826FEF8D0}"/>
              </a:ext>
            </a:extLst>
          </p:cNvPr>
          <p:cNvSpPr txBox="1"/>
          <p:nvPr/>
        </p:nvSpPr>
        <p:spPr>
          <a:xfrm>
            <a:off x="1235481" y="8666592"/>
            <a:ext cx="3210664" cy="923330"/>
          </a:xfrm>
          <a:prstGeom prst="rect">
            <a:avLst/>
          </a:prstGeom>
          <a:noFill/>
          <a:ln>
            <a:noFill/>
          </a:ln>
        </p:spPr>
        <p:txBody>
          <a:bodyPr wrap="square" rtlCol="0">
            <a:spAutoFit/>
          </a:bodyPr>
          <a:lstStyle/>
          <a:p>
            <a:pPr algn="ctr"/>
            <a:r>
              <a:rPr lang="en-US" sz="2600" b="1">
                <a:solidFill>
                  <a:schemeClr val="bg1">
                    <a:lumMod val="50000"/>
                  </a:schemeClr>
                </a:solidFill>
              </a:rPr>
              <a:t>NGUYEN TRUNG </a:t>
            </a:r>
            <a:br>
              <a:rPr lang="en-US" sz="2600" b="1">
                <a:solidFill>
                  <a:schemeClr val="bg1">
                    <a:lumMod val="50000"/>
                  </a:schemeClr>
                </a:solidFill>
              </a:rPr>
            </a:br>
            <a:r>
              <a:rPr lang="en-US" sz="2600" b="1">
                <a:solidFill>
                  <a:schemeClr val="bg1">
                    <a:lumMod val="50000"/>
                  </a:schemeClr>
                </a:solidFill>
              </a:rPr>
              <a:t>PS15164</a:t>
            </a:r>
          </a:p>
        </p:txBody>
      </p:sp>
      <p:sp>
        <p:nvSpPr>
          <p:cNvPr id="3" name="product0">
            <a:extLst>
              <a:ext uri="{FF2B5EF4-FFF2-40B4-BE49-F238E27FC236}">
                <a16:creationId xmlns:a16="http://schemas.microsoft.com/office/drawing/2014/main" id="{07C6E438-D921-4439-96ED-1659032F1516}"/>
              </a:ext>
            </a:extLst>
          </p:cNvPr>
          <p:cNvSpPr/>
          <p:nvPr/>
        </p:nvSpPr>
        <p:spPr>
          <a:xfrm>
            <a:off x="1323091" y="3933621"/>
            <a:ext cx="3123054" cy="3123054"/>
          </a:xfrm>
          <a:prstGeom prst="ellipse">
            <a:avLst/>
          </a:prstGeom>
          <a:solidFill>
            <a:srgbClr val="6F6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oduct1">
            <a:extLst>
              <a:ext uri="{FF2B5EF4-FFF2-40B4-BE49-F238E27FC236}">
                <a16:creationId xmlns:a16="http://schemas.microsoft.com/office/drawing/2014/main" id="{77BCF041-DB9A-417F-B0A9-36D8B5C72707}"/>
              </a:ext>
            </a:extLst>
          </p:cNvPr>
          <p:cNvSpPr/>
          <p:nvPr/>
        </p:nvSpPr>
        <p:spPr>
          <a:xfrm>
            <a:off x="1510468" y="4120998"/>
            <a:ext cx="2748300" cy="2748300"/>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roduct2">
            <a:extLst>
              <a:ext uri="{FF2B5EF4-FFF2-40B4-BE49-F238E27FC236}">
                <a16:creationId xmlns:a16="http://schemas.microsoft.com/office/drawing/2014/main" id="{2C2D36A4-F06E-4977-A910-BD2B50022FD1}"/>
              </a:ext>
            </a:extLst>
          </p:cNvPr>
          <p:cNvSpPr/>
          <p:nvPr/>
        </p:nvSpPr>
        <p:spPr>
          <a:xfrm>
            <a:off x="1778002" y="4388532"/>
            <a:ext cx="2213232" cy="2213232"/>
          </a:xfrm>
          <a:prstGeom prst="ellipse">
            <a:avLst/>
          </a:prstGeom>
          <a:solidFill>
            <a:srgbClr val="96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_product">
            <a:extLst>
              <a:ext uri="{FF2B5EF4-FFF2-40B4-BE49-F238E27FC236}">
                <a16:creationId xmlns:a16="http://schemas.microsoft.com/office/drawing/2014/main" id="{0D72749F-D968-438C-A093-A8DA15AD8CA7}"/>
              </a:ext>
            </a:extLst>
          </p:cNvPr>
          <p:cNvPicPr>
            <a:picLocks noChangeAspect="1"/>
          </p:cNvPicPr>
          <p:nvPr/>
        </p:nvPicPr>
        <p:blipFill>
          <a:blip r:embed="rId3"/>
          <a:srcRect/>
          <a:stretch>
            <a:fillRect/>
          </a:stretch>
        </p:blipFill>
        <p:spPr>
          <a:xfrm>
            <a:off x="1936449" y="4546979"/>
            <a:ext cx="1896339" cy="1896339"/>
          </a:xfrm>
          <a:custGeom>
            <a:avLst/>
            <a:gdLst>
              <a:gd name="connsiteX0" fmla="*/ 1106616 w 2213232"/>
              <a:gd name="connsiteY0" fmla="*/ 0 h 2213232"/>
              <a:gd name="connsiteX1" fmla="*/ 2213232 w 2213232"/>
              <a:gd name="connsiteY1" fmla="*/ 1106616 h 2213232"/>
              <a:gd name="connsiteX2" fmla="*/ 1106616 w 2213232"/>
              <a:gd name="connsiteY2" fmla="*/ 2213232 h 2213232"/>
              <a:gd name="connsiteX3" fmla="*/ 0 w 2213232"/>
              <a:gd name="connsiteY3" fmla="*/ 1106616 h 2213232"/>
              <a:gd name="connsiteX4" fmla="*/ 1106616 w 2213232"/>
              <a:gd name="connsiteY4" fmla="*/ 0 h 221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32" h="2213232">
                <a:moveTo>
                  <a:pt x="1106616" y="0"/>
                </a:moveTo>
                <a:cubicBezTo>
                  <a:pt x="1717783" y="0"/>
                  <a:pt x="2213232" y="495449"/>
                  <a:pt x="2213232" y="1106616"/>
                </a:cubicBezTo>
                <a:cubicBezTo>
                  <a:pt x="2213232" y="1717783"/>
                  <a:pt x="1717783" y="2213232"/>
                  <a:pt x="1106616" y="2213232"/>
                </a:cubicBezTo>
                <a:cubicBezTo>
                  <a:pt x="495449" y="2213232"/>
                  <a:pt x="0" y="1717783"/>
                  <a:pt x="0" y="1106616"/>
                </a:cubicBezTo>
                <a:cubicBezTo>
                  <a:pt x="0" y="495449"/>
                  <a:pt x="495449" y="0"/>
                  <a:pt x="1106616" y="0"/>
                </a:cubicBezTo>
                <a:close/>
              </a:path>
            </a:pathLst>
          </a:custGeom>
        </p:spPr>
      </p:pic>
      <p:grpSp>
        <p:nvGrpSpPr>
          <p:cNvPr id="58" name="Group 57">
            <a:extLst>
              <a:ext uri="{FF2B5EF4-FFF2-40B4-BE49-F238E27FC236}">
                <a16:creationId xmlns:a16="http://schemas.microsoft.com/office/drawing/2014/main" id="{22E5AB91-245D-4C15-9888-8D10DB802006}"/>
              </a:ext>
            </a:extLst>
          </p:cNvPr>
          <p:cNvGrpSpPr/>
          <p:nvPr/>
        </p:nvGrpSpPr>
        <p:grpSpPr>
          <a:xfrm>
            <a:off x="4893065" y="5430906"/>
            <a:ext cx="3471975" cy="1107440"/>
            <a:chOff x="1066088" y="7200369"/>
            <a:chExt cx="3641719" cy="1107440"/>
          </a:xfrm>
        </p:grpSpPr>
        <p:sp>
          <p:nvSpPr>
            <p:cNvPr id="59" name="Rectangle 58">
              <a:extLst>
                <a:ext uri="{FF2B5EF4-FFF2-40B4-BE49-F238E27FC236}">
                  <a16:creationId xmlns:a16="http://schemas.microsoft.com/office/drawing/2014/main" id="{AAD73C37-9975-448E-93BC-94B59962B194}"/>
                </a:ext>
              </a:extLst>
            </p:cNvPr>
            <p:cNvSpPr/>
            <p:nvPr/>
          </p:nvSpPr>
          <p:spPr>
            <a:xfrm>
              <a:off x="1097397" y="7200369"/>
              <a:ext cx="3610410" cy="1107440"/>
            </a:xfrm>
            <a:prstGeom prst="rect">
              <a:avLst/>
            </a:prstGeom>
            <a:solidFill>
              <a:srgbClr val="8EE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C695234-1C5E-47CC-9A05-F6AFD880CCDC}"/>
                </a:ext>
              </a:extLst>
            </p:cNvPr>
            <p:cNvSpPr txBox="1"/>
            <p:nvPr/>
          </p:nvSpPr>
          <p:spPr>
            <a:xfrm>
              <a:off x="1066088" y="7477090"/>
              <a:ext cx="3637059" cy="553998"/>
            </a:xfrm>
            <a:prstGeom prst="rect">
              <a:avLst/>
            </a:prstGeom>
            <a:noFill/>
          </p:spPr>
          <p:txBody>
            <a:bodyPr wrap="square" rtlCol="0">
              <a:spAutoFit/>
            </a:bodyPr>
            <a:lstStyle/>
            <a:p>
              <a:pPr algn="ctr"/>
              <a:r>
                <a:rPr lang="en-US" sz="3000" b="1">
                  <a:solidFill>
                    <a:schemeClr val="bg1"/>
                  </a:solidFill>
                </a:rPr>
                <a:t>SCRUM MASTER</a:t>
              </a:r>
            </a:p>
          </p:txBody>
        </p:sp>
      </p:grpSp>
      <p:sp>
        <p:nvSpPr>
          <p:cNvPr id="61" name="productOwner">
            <a:extLst>
              <a:ext uri="{FF2B5EF4-FFF2-40B4-BE49-F238E27FC236}">
                <a16:creationId xmlns:a16="http://schemas.microsoft.com/office/drawing/2014/main" id="{52D22032-851D-4ECD-8D8A-8DDE0C5CA21F}"/>
              </a:ext>
            </a:extLst>
          </p:cNvPr>
          <p:cNvSpPr/>
          <p:nvPr/>
        </p:nvSpPr>
        <p:spPr>
          <a:xfrm>
            <a:off x="4913379" y="5420946"/>
            <a:ext cx="3637060" cy="221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B40C0256-E41E-47B2-B767-5B9C9068629D}"/>
              </a:ext>
            </a:extLst>
          </p:cNvPr>
          <p:cNvSpPr txBox="1"/>
          <p:nvPr/>
        </p:nvSpPr>
        <p:spPr>
          <a:xfrm>
            <a:off x="5064788" y="8666592"/>
            <a:ext cx="3210664" cy="923330"/>
          </a:xfrm>
          <a:prstGeom prst="rect">
            <a:avLst/>
          </a:prstGeom>
          <a:noFill/>
          <a:ln>
            <a:noFill/>
          </a:ln>
        </p:spPr>
        <p:txBody>
          <a:bodyPr wrap="square" rtlCol="0">
            <a:spAutoFit/>
          </a:bodyPr>
          <a:lstStyle/>
          <a:p>
            <a:pPr algn="ctr"/>
            <a:r>
              <a:rPr lang="en-US" sz="2600" b="1">
                <a:solidFill>
                  <a:schemeClr val="bg1">
                    <a:lumMod val="50000"/>
                  </a:schemeClr>
                </a:solidFill>
              </a:rPr>
              <a:t>TRAN TIEN DUNG</a:t>
            </a:r>
            <a:br>
              <a:rPr lang="en-US" sz="2600" b="1">
                <a:solidFill>
                  <a:schemeClr val="bg1">
                    <a:lumMod val="50000"/>
                  </a:schemeClr>
                </a:solidFill>
              </a:rPr>
            </a:br>
            <a:r>
              <a:rPr lang="en-US" sz="2600" b="1">
                <a:solidFill>
                  <a:schemeClr val="bg1">
                    <a:lumMod val="50000"/>
                  </a:schemeClr>
                </a:solidFill>
              </a:rPr>
              <a:t>PS15157</a:t>
            </a:r>
          </a:p>
        </p:txBody>
      </p:sp>
      <p:sp>
        <p:nvSpPr>
          <p:cNvPr id="40" name="Scrum0">
            <a:extLst>
              <a:ext uri="{FF2B5EF4-FFF2-40B4-BE49-F238E27FC236}">
                <a16:creationId xmlns:a16="http://schemas.microsoft.com/office/drawing/2014/main" id="{4370263A-171E-43D6-973B-D084ED92C843}"/>
              </a:ext>
            </a:extLst>
          </p:cNvPr>
          <p:cNvSpPr/>
          <p:nvPr/>
        </p:nvSpPr>
        <p:spPr>
          <a:xfrm>
            <a:off x="5061971" y="3933621"/>
            <a:ext cx="3123054" cy="3123054"/>
          </a:xfrm>
          <a:prstGeom prst="ellipse">
            <a:avLst/>
          </a:prstGeom>
          <a:solidFill>
            <a:srgbClr val="8EE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crum1">
            <a:extLst>
              <a:ext uri="{FF2B5EF4-FFF2-40B4-BE49-F238E27FC236}">
                <a16:creationId xmlns:a16="http://schemas.microsoft.com/office/drawing/2014/main" id="{87F3959C-7DB0-438B-B9F5-46715A192C06}"/>
              </a:ext>
            </a:extLst>
          </p:cNvPr>
          <p:cNvSpPr/>
          <p:nvPr/>
        </p:nvSpPr>
        <p:spPr>
          <a:xfrm>
            <a:off x="5249348" y="4120998"/>
            <a:ext cx="2748300" cy="2748300"/>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crum2">
            <a:extLst>
              <a:ext uri="{FF2B5EF4-FFF2-40B4-BE49-F238E27FC236}">
                <a16:creationId xmlns:a16="http://schemas.microsoft.com/office/drawing/2014/main" id="{5133DCC4-3F04-428F-88E3-71E3ED4DDE10}"/>
              </a:ext>
            </a:extLst>
          </p:cNvPr>
          <p:cNvSpPr/>
          <p:nvPr/>
        </p:nvSpPr>
        <p:spPr>
          <a:xfrm>
            <a:off x="5516882" y="4388532"/>
            <a:ext cx="2213232" cy="221323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_Scrum">
            <a:extLst>
              <a:ext uri="{FF2B5EF4-FFF2-40B4-BE49-F238E27FC236}">
                <a16:creationId xmlns:a16="http://schemas.microsoft.com/office/drawing/2014/main" id="{BFBB34AE-27BB-4327-A0E8-D5072E8B9F75}"/>
              </a:ext>
            </a:extLst>
          </p:cNvPr>
          <p:cNvPicPr>
            <a:picLocks noChangeAspect="1"/>
          </p:cNvPicPr>
          <p:nvPr/>
        </p:nvPicPr>
        <p:blipFill>
          <a:blip r:embed="rId4"/>
          <a:srcRect l="46481" t="61511" r="30654" b="24779"/>
          <a:stretch>
            <a:fillRect/>
          </a:stretch>
        </p:blipFill>
        <p:spPr>
          <a:xfrm>
            <a:off x="5675328" y="4546978"/>
            <a:ext cx="1896340" cy="1896340"/>
          </a:xfrm>
          <a:custGeom>
            <a:avLst/>
            <a:gdLst>
              <a:gd name="connsiteX0" fmla="*/ 948170 w 1896340"/>
              <a:gd name="connsiteY0" fmla="*/ 0 h 1896340"/>
              <a:gd name="connsiteX1" fmla="*/ 1896340 w 1896340"/>
              <a:gd name="connsiteY1" fmla="*/ 948170 h 1896340"/>
              <a:gd name="connsiteX2" fmla="*/ 948170 w 1896340"/>
              <a:gd name="connsiteY2" fmla="*/ 1896340 h 1896340"/>
              <a:gd name="connsiteX3" fmla="*/ 0 w 1896340"/>
              <a:gd name="connsiteY3" fmla="*/ 948170 h 1896340"/>
              <a:gd name="connsiteX4" fmla="*/ 948170 w 1896340"/>
              <a:gd name="connsiteY4" fmla="*/ 0 h 189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340" h="189634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p:spPr>
      </p:pic>
      <p:grpSp>
        <p:nvGrpSpPr>
          <p:cNvPr id="63" name="Group 62">
            <a:extLst>
              <a:ext uri="{FF2B5EF4-FFF2-40B4-BE49-F238E27FC236}">
                <a16:creationId xmlns:a16="http://schemas.microsoft.com/office/drawing/2014/main" id="{B130B3AA-C117-459A-ABE2-145AD12696C9}"/>
              </a:ext>
            </a:extLst>
          </p:cNvPr>
          <p:cNvGrpSpPr/>
          <p:nvPr/>
        </p:nvGrpSpPr>
        <p:grpSpPr>
          <a:xfrm>
            <a:off x="8527308" y="5430906"/>
            <a:ext cx="3442125" cy="1107440"/>
            <a:chOff x="1066088" y="7200369"/>
            <a:chExt cx="3641719" cy="1107440"/>
          </a:xfrm>
        </p:grpSpPr>
        <p:sp>
          <p:nvSpPr>
            <p:cNvPr id="64" name="Rectangle 63">
              <a:extLst>
                <a:ext uri="{FF2B5EF4-FFF2-40B4-BE49-F238E27FC236}">
                  <a16:creationId xmlns:a16="http://schemas.microsoft.com/office/drawing/2014/main" id="{8907681A-D43B-4703-BA5C-E853B9F8DAA7}"/>
                </a:ext>
              </a:extLst>
            </p:cNvPr>
            <p:cNvSpPr/>
            <p:nvPr/>
          </p:nvSpPr>
          <p:spPr>
            <a:xfrm>
              <a:off x="1097397" y="7200369"/>
              <a:ext cx="3610410" cy="1107440"/>
            </a:xfrm>
            <a:prstGeom prst="rect">
              <a:avLst/>
            </a:prstGeom>
            <a:solidFill>
              <a:srgbClr val="ACE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55D8E483-6C1D-4F58-B7BD-AD77ED7E5048}"/>
                </a:ext>
              </a:extLst>
            </p:cNvPr>
            <p:cNvSpPr txBox="1"/>
            <p:nvPr/>
          </p:nvSpPr>
          <p:spPr>
            <a:xfrm>
              <a:off x="1066088" y="7477090"/>
              <a:ext cx="3637059" cy="553998"/>
            </a:xfrm>
            <a:prstGeom prst="rect">
              <a:avLst/>
            </a:prstGeom>
            <a:noFill/>
          </p:spPr>
          <p:txBody>
            <a:bodyPr wrap="square" rtlCol="0">
              <a:spAutoFit/>
            </a:bodyPr>
            <a:lstStyle/>
            <a:p>
              <a:pPr algn="ctr"/>
              <a:r>
                <a:rPr lang="en-US" sz="3000" b="1">
                  <a:solidFill>
                    <a:schemeClr val="bg1"/>
                  </a:solidFill>
                </a:rPr>
                <a:t>DEVELOPMENT</a:t>
              </a:r>
            </a:p>
          </p:txBody>
        </p:sp>
      </p:grpSp>
      <p:sp>
        <p:nvSpPr>
          <p:cNvPr id="66" name="productOwner">
            <a:extLst>
              <a:ext uri="{FF2B5EF4-FFF2-40B4-BE49-F238E27FC236}">
                <a16:creationId xmlns:a16="http://schemas.microsoft.com/office/drawing/2014/main" id="{69579DA6-E449-4EB8-B94C-2529505907F4}"/>
              </a:ext>
            </a:extLst>
          </p:cNvPr>
          <p:cNvSpPr/>
          <p:nvPr/>
        </p:nvSpPr>
        <p:spPr>
          <a:xfrm>
            <a:off x="8547622" y="5420946"/>
            <a:ext cx="3637060" cy="221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39C4AED7-445F-4163-BBA8-5FB5B07E3391}"/>
              </a:ext>
            </a:extLst>
          </p:cNvPr>
          <p:cNvSpPr txBox="1"/>
          <p:nvPr/>
        </p:nvSpPr>
        <p:spPr>
          <a:xfrm>
            <a:off x="8699031" y="8666592"/>
            <a:ext cx="3210664" cy="892552"/>
          </a:xfrm>
          <a:prstGeom prst="rect">
            <a:avLst/>
          </a:prstGeom>
          <a:noFill/>
          <a:ln>
            <a:noFill/>
          </a:ln>
        </p:spPr>
        <p:txBody>
          <a:bodyPr wrap="square" rtlCol="0">
            <a:spAutoFit/>
          </a:bodyPr>
          <a:lstStyle/>
          <a:p>
            <a:pPr algn="ctr"/>
            <a:r>
              <a:rPr lang="en-US" sz="2600" b="1">
                <a:solidFill>
                  <a:schemeClr val="bg1">
                    <a:lumMod val="50000"/>
                  </a:schemeClr>
                </a:solidFill>
              </a:rPr>
              <a:t>N.DIEP THE TRI </a:t>
            </a:r>
            <a:br>
              <a:rPr lang="en-US" sz="2600" b="1">
                <a:solidFill>
                  <a:schemeClr val="bg1">
                    <a:lumMod val="50000"/>
                  </a:schemeClr>
                </a:solidFill>
              </a:rPr>
            </a:br>
            <a:r>
              <a:rPr lang="en-US" sz="2600" b="1">
                <a:solidFill>
                  <a:schemeClr val="bg1">
                    <a:lumMod val="50000"/>
                  </a:schemeClr>
                </a:solidFill>
              </a:rPr>
              <a:t>PS15240</a:t>
            </a:r>
          </a:p>
        </p:txBody>
      </p:sp>
      <p:sp>
        <p:nvSpPr>
          <p:cNvPr id="43" name="Dev_tri0">
            <a:extLst>
              <a:ext uri="{FF2B5EF4-FFF2-40B4-BE49-F238E27FC236}">
                <a16:creationId xmlns:a16="http://schemas.microsoft.com/office/drawing/2014/main" id="{8888066D-6BC9-407C-BC5A-B58B4DA76AE0}"/>
              </a:ext>
            </a:extLst>
          </p:cNvPr>
          <p:cNvSpPr/>
          <p:nvPr/>
        </p:nvSpPr>
        <p:spPr>
          <a:xfrm>
            <a:off x="8632574" y="3933621"/>
            <a:ext cx="3123054" cy="3123054"/>
          </a:xfrm>
          <a:prstGeom prst="ellipse">
            <a:avLst/>
          </a:prstGeom>
          <a:solidFill>
            <a:srgbClr val="ACE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ev_tri1">
            <a:extLst>
              <a:ext uri="{FF2B5EF4-FFF2-40B4-BE49-F238E27FC236}">
                <a16:creationId xmlns:a16="http://schemas.microsoft.com/office/drawing/2014/main" id="{D8DFC034-A883-4D76-B2CB-8D1D59DD6329}"/>
              </a:ext>
            </a:extLst>
          </p:cNvPr>
          <p:cNvSpPr/>
          <p:nvPr/>
        </p:nvSpPr>
        <p:spPr>
          <a:xfrm>
            <a:off x="8819951" y="4120998"/>
            <a:ext cx="2748300" cy="2748300"/>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ev_tri2">
            <a:extLst>
              <a:ext uri="{FF2B5EF4-FFF2-40B4-BE49-F238E27FC236}">
                <a16:creationId xmlns:a16="http://schemas.microsoft.com/office/drawing/2014/main" id="{2B3755E6-02C2-4464-9718-7277B2B9D477}"/>
              </a:ext>
            </a:extLst>
          </p:cNvPr>
          <p:cNvSpPr/>
          <p:nvPr/>
        </p:nvSpPr>
        <p:spPr>
          <a:xfrm>
            <a:off x="9087485" y="4388532"/>
            <a:ext cx="2213232" cy="221323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_dev_tri">
            <a:extLst>
              <a:ext uri="{FF2B5EF4-FFF2-40B4-BE49-F238E27FC236}">
                <a16:creationId xmlns:a16="http://schemas.microsoft.com/office/drawing/2014/main" id="{7AC7C865-1F96-4B9E-8E9F-4348ED164B26}"/>
              </a:ext>
            </a:extLst>
          </p:cNvPr>
          <p:cNvPicPr>
            <a:picLocks noChangeAspect="1"/>
          </p:cNvPicPr>
          <p:nvPr/>
        </p:nvPicPr>
        <p:blipFill>
          <a:blip r:embed="rId5"/>
          <a:srcRect l="41812" t="27704" r="41585" b="55538"/>
          <a:stretch>
            <a:fillRect/>
          </a:stretch>
        </p:blipFill>
        <p:spPr>
          <a:xfrm>
            <a:off x="9241845" y="4546978"/>
            <a:ext cx="1896340" cy="1896340"/>
          </a:xfrm>
          <a:custGeom>
            <a:avLst/>
            <a:gdLst>
              <a:gd name="connsiteX0" fmla="*/ 948170 w 1896340"/>
              <a:gd name="connsiteY0" fmla="*/ 0 h 1896340"/>
              <a:gd name="connsiteX1" fmla="*/ 1896340 w 1896340"/>
              <a:gd name="connsiteY1" fmla="*/ 948170 h 1896340"/>
              <a:gd name="connsiteX2" fmla="*/ 948170 w 1896340"/>
              <a:gd name="connsiteY2" fmla="*/ 1896340 h 1896340"/>
              <a:gd name="connsiteX3" fmla="*/ 0 w 1896340"/>
              <a:gd name="connsiteY3" fmla="*/ 948170 h 1896340"/>
              <a:gd name="connsiteX4" fmla="*/ 948170 w 1896340"/>
              <a:gd name="connsiteY4" fmla="*/ 0 h 189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340" h="189634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p:spPr>
      </p:pic>
      <p:grpSp>
        <p:nvGrpSpPr>
          <p:cNvPr id="82" name="Group 81">
            <a:extLst>
              <a:ext uri="{FF2B5EF4-FFF2-40B4-BE49-F238E27FC236}">
                <a16:creationId xmlns:a16="http://schemas.microsoft.com/office/drawing/2014/main" id="{AE59B5AF-301A-4032-BFFF-BD764DB3CAC8}"/>
              </a:ext>
            </a:extLst>
          </p:cNvPr>
          <p:cNvGrpSpPr/>
          <p:nvPr/>
        </p:nvGrpSpPr>
        <p:grpSpPr>
          <a:xfrm>
            <a:off x="12156810" y="5430906"/>
            <a:ext cx="3481068" cy="1107440"/>
            <a:chOff x="1066088" y="7200369"/>
            <a:chExt cx="3641719" cy="1107440"/>
          </a:xfrm>
        </p:grpSpPr>
        <p:sp>
          <p:nvSpPr>
            <p:cNvPr id="83" name="Rectangle 82">
              <a:extLst>
                <a:ext uri="{FF2B5EF4-FFF2-40B4-BE49-F238E27FC236}">
                  <a16:creationId xmlns:a16="http://schemas.microsoft.com/office/drawing/2014/main" id="{03271E4A-1184-4E29-A381-8D3F76DDEECA}"/>
                </a:ext>
              </a:extLst>
            </p:cNvPr>
            <p:cNvSpPr/>
            <p:nvPr/>
          </p:nvSpPr>
          <p:spPr>
            <a:xfrm>
              <a:off x="1097397" y="7200369"/>
              <a:ext cx="3610410" cy="1107440"/>
            </a:xfrm>
            <a:prstGeom prst="rect">
              <a:avLst/>
            </a:prstGeom>
            <a:solidFill>
              <a:srgbClr val="DB8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5DFA897D-F156-44D8-9657-27014646789D}"/>
                </a:ext>
              </a:extLst>
            </p:cNvPr>
            <p:cNvSpPr txBox="1"/>
            <p:nvPr/>
          </p:nvSpPr>
          <p:spPr>
            <a:xfrm>
              <a:off x="1066088" y="7477090"/>
              <a:ext cx="3637059" cy="553998"/>
            </a:xfrm>
            <a:prstGeom prst="rect">
              <a:avLst/>
            </a:prstGeom>
            <a:noFill/>
          </p:spPr>
          <p:txBody>
            <a:bodyPr wrap="square" rtlCol="0">
              <a:spAutoFit/>
            </a:bodyPr>
            <a:lstStyle/>
            <a:p>
              <a:pPr algn="ctr"/>
              <a:r>
                <a:rPr lang="en-US" sz="3000" b="1">
                  <a:solidFill>
                    <a:schemeClr val="bg1"/>
                  </a:solidFill>
                </a:rPr>
                <a:t>DEVELOPMENT</a:t>
              </a:r>
            </a:p>
          </p:txBody>
        </p:sp>
      </p:grpSp>
      <p:sp>
        <p:nvSpPr>
          <p:cNvPr id="85" name="productOwner">
            <a:extLst>
              <a:ext uri="{FF2B5EF4-FFF2-40B4-BE49-F238E27FC236}">
                <a16:creationId xmlns:a16="http://schemas.microsoft.com/office/drawing/2014/main" id="{41B4C4FC-3516-4A09-9E63-C72E583ECD72}"/>
              </a:ext>
            </a:extLst>
          </p:cNvPr>
          <p:cNvSpPr/>
          <p:nvPr/>
        </p:nvSpPr>
        <p:spPr>
          <a:xfrm>
            <a:off x="12022669" y="5420946"/>
            <a:ext cx="3637060" cy="221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39A30A52-3D3E-4539-A0E1-E610088A7AED}"/>
              </a:ext>
            </a:extLst>
          </p:cNvPr>
          <p:cNvSpPr txBox="1"/>
          <p:nvPr/>
        </p:nvSpPr>
        <p:spPr>
          <a:xfrm>
            <a:off x="12310494" y="8666592"/>
            <a:ext cx="3210664" cy="892552"/>
          </a:xfrm>
          <a:prstGeom prst="rect">
            <a:avLst/>
          </a:prstGeom>
          <a:noFill/>
          <a:ln>
            <a:noFill/>
          </a:ln>
        </p:spPr>
        <p:txBody>
          <a:bodyPr wrap="square" rtlCol="0">
            <a:spAutoFit/>
          </a:bodyPr>
          <a:lstStyle/>
          <a:p>
            <a:pPr algn="ctr"/>
            <a:r>
              <a:rPr lang="en-US" sz="2600" b="1">
                <a:solidFill>
                  <a:schemeClr val="bg1">
                    <a:lumMod val="50000"/>
                  </a:schemeClr>
                </a:solidFill>
              </a:rPr>
              <a:t>DONG TRIEU</a:t>
            </a:r>
            <a:br>
              <a:rPr lang="en-US" sz="2600" b="1">
                <a:solidFill>
                  <a:schemeClr val="bg1">
                    <a:lumMod val="50000"/>
                  </a:schemeClr>
                </a:solidFill>
              </a:rPr>
            </a:br>
            <a:r>
              <a:rPr lang="en-US" sz="2600" b="1">
                <a:solidFill>
                  <a:schemeClr val="bg1">
                    <a:lumMod val="50000"/>
                  </a:schemeClr>
                </a:solidFill>
              </a:rPr>
              <a:t>PS15155</a:t>
            </a:r>
          </a:p>
        </p:txBody>
      </p:sp>
      <p:sp>
        <p:nvSpPr>
          <p:cNvPr id="46" name="Dev_trieu0">
            <a:extLst>
              <a:ext uri="{FF2B5EF4-FFF2-40B4-BE49-F238E27FC236}">
                <a16:creationId xmlns:a16="http://schemas.microsoft.com/office/drawing/2014/main" id="{4B931086-087A-4BDF-AAE7-75B2880D955C}"/>
              </a:ext>
            </a:extLst>
          </p:cNvPr>
          <p:cNvSpPr/>
          <p:nvPr/>
        </p:nvSpPr>
        <p:spPr>
          <a:xfrm>
            <a:off x="12310494" y="3933621"/>
            <a:ext cx="3123054" cy="3123054"/>
          </a:xfrm>
          <a:prstGeom prst="ellipse">
            <a:avLst/>
          </a:prstGeom>
          <a:solidFill>
            <a:srgbClr val="DB8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ev_trieu1">
            <a:extLst>
              <a:ext uri="{FF2B5EF4-FFF2-40B4-BE49-F238E27FC236}">
                <a16:creationId xmlns:a16="http://schemas.microsoft.com/office/drawing/2014/main" id="{360285CA-3C8F-4DAC-BB00-09B2A52BE210}"/>
              </a:ext>
            </a:extLst>
          </p:cNvPr>
          <p:cNvSpPr/>
          <p:nvPr/>
        </p:nvSpPr>
        <p:spPr>
          <a:xfrm>
            <a:off x="12497871" y="4120998"/>
            <a:ext cx="2748300" cy="2748300"/>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ev_trieu2">
            <a:extLst>
              <a:ext uri="{FF2B5EF4-FFF2-40B4-BE49-F238E27FC236}">
                <a16:creationId xmlns:a16="http://schemas.microsoft.com/office/drawing/2014/main" id="{716E27B6-66E6-4869-8EB5-FED6511EDCDF}"/>
              </a:ext>
            </a:extLst>
          </p:cNvPr>
          <p:cNvSpPr/>
          <p:nvPr/>
        </p:nvSpPr>
        <p:spPr>
          <a:xfrm>
            <a:off x="12765405" y="4388532"/>
            <a:ext cx="2213232" cy="2213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_dev_trieu">
            <a:extLst>
              <a:ext uri="{FF2B5EF4-FFF2-40B4-BE49-F238E27FC236}">
                <a16:creationId xmlns:a16="http://schemas.microsoft.com/office/drawing/2014/main" id="{88CEBF5C-9FEC-4039-AE66-4AC1C6E472C8}"/>
              </a:ext>
            </a:extLst>
          </p:cNvPr>
          <p:cNvPicPr>
            <a:picLocks noChangeAspect="1"/>
          </p:cNvPicPr>
          <p:nvPr/>
        </p:nvPicPr>
        <p:blipFill>
          <a:blip r:embed="rId6"/>
          <a:srcRect l="39573" t="18543" r="25638" b="46667"/>
          <a:stretch>
            <a:fillRect/>
          </a:stretch>
        </p:blipFill>
        <p:spPr>
          <a:xfrm>
            <a:off x="12923851" y="4546978"/>
            <a:ext cx="1896340" cy="1896340"/>
          </a:xfrm>
          <a:custGeom>
            <a:avLst/>
            <a:gdLst>
              <a:gd name="connsiteX0" fmla="*/ 948170 w 1896340"/>
              <a:gd name="connsiteY0" fmla="*/ 0 h 1896340"/>
              <a:gd name="connsiteX1" fmla="*/ 1896340 w 1896340"/>
              <a:gd name="connsiteY1" fmla="*/ 948170 h 1896340"/>
              <a:gd name="connsiteX2" fmla="*/ 948170 w 1896340"/>
              <a:gd name="connsiteY2" fmla="*/ 1896340 h 1896340"/>
              <a:gd name="connsiteX3" fmla="*/ 0 w 1896340"/>
              <a:gd name="connsiteY3" fmla="*/ 948170 h 1896340"/>
              <a:gd name="connsiteX4" fmla="*/ 948170 w 1896340"/>
              <a:gd name="connsiteY4" fmla="*/ 0 h 189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340" h="1896340">
                <a:moveTo>
                  <a:pt x="948170" y="0"/>
                </a:moveTo>
                <a:cubicBezTo>
                  <a:pt x="1471830" y="0"/>
                  <a:pt x="1896340" y="424510"/>
                  <a:pt x="1896340" y="948170"/>
                </a:cubicBezTo>
                <a:cubicBezTo>
                  <a:pt x="1896340" y="1471830"/>
                  <a:pt x="1471830" y="1896340"/>
                  <a:pt x="948170" y="1896340"/>
                </a:cubicBezTo>
                <a:cubicBezTo>
                  <a:pt x="424510" y="1896340"/>
                  <a:pt x="0" y="1471830"/>
                  <a:pt x="0" y="948170"/>
                </a:cubicBezTo>
                <a:cubicBezTo>
                  <a:pt x="0" y="424510"/>
                  <a:pt x="424510" y="0"/>
                  <a:pt x="948170" y="0"/>
                </a:cubicBezTo>
                <a:close/>
              </a:path>
            </a:pathLst>
          </a:custGeom>
        </p:spPr>
      </p:pic>
      <p:grpSp>
        <p:nvGrpSpPr>
          <p:cNvPr id="86" name="Group 85">
            <a:extLst>
              <a:ext uri="{FF2B5EF4-FFF2-40B4-BE49-F238E27FC236}">
                <a16:creationId xmlns:a16="http://schemas.microsoft.com/office/drawing/2014/main" id="{79C7720B-2C75-4FEE-BAC6-36F82B4BB07E}"/>
              </a:ext>
            </a:extLst>
          </p:cNvPr>
          <p:cNvGrpSpPr/>
          <p:nvPr/>
        </p:nvGrpSpPr>
        <p:grpSpPr>
          <a:xfrm>
            <a:off x="15795662" y="5430906"/>
            <a:ext cx="3442125" cy="1107440"/>
            <a:chOff x="1066088" y="7200369"/>
            <a:chExt cx="3641719" cy="1107440"/>
          </a:xfrm>
        </p:grpSpPr>
        <p:sp>
          <p:nvSpPr>
            <p:cNvPr id="87" name="Rectangle 86">
              <a:extLst>
                <a:ext uri="{FF2B5EF4-FFF2-40B4-BE49-F238E27FC236}">
                  <a16:creationId xmlns:a16="http://schemas.microsoft.com/office/drawing/2014/main" id="{50318D1E-2DAB-423F-A551-2177A8829214}"/>
                </a:ext>
              </a:extLst>
            </p:cNvPr>
            <p:cNvSpPr/>
            <p:nvPr/>
          </p:nvSpPr>
          <p:spPr>
            <a:xfrm>
              <a:off x="1097397" y="7200369"/>
              <a:ext cx="3610410" cy="1107440"/>
            </a:xfrm>
            <a:prstGeom prst="rect">
              <a:avLst/>
            </a:prstGeom>
            <a:solidFill>
              <a:srgbClr val="DF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9744F2CB-A264-4164-99A9-DDCCDDBC42B1}"/>
                </a:ext>
              </a:extLst>
            </p:cNvPr>
            <p:cNvSpPr txBox="1"/>
            <p:nvPr/>
          </p:nvSpPr>
          <p:spPr>
            <a:xfrm>
              <a:off x="1066088" y="7477090"/>
              <a:ext cx="3637059" cy="553998"/>
            </a:xfrm>
            <a:prstGeom prst="rect">
              <a:avLst/>
            </a:prstGeom>
            <a:noFill/>
          </p:spPr>
          <p:txBody>
            <a:bodyPr wrap="square" rtlCol="0">
              <a:spAutoFit/>
            </a:bodyPr>
            <a:lstStyle/>
            <a:p>
              <a:pPr algn="ctr"/>
              <a:r>
                <a:rPr lang="en-US" sz="3000" b="1">
                  <a:solidFill>
                    <a:schemeClr val="bg1"/>
                  </a:solidFill>
                </a:rPr>
                <a:t>DEVELOPMENT</a:t>
              </a:r>
            </a:p>
          </p:txBody>
        </p:sp>
      </p:grpSp>
      <p:sp>
        <p:nvSpPr>
          <p:cNvPr id="103" name="productOwner">
            <a:extLst>
              <a:ext uri="{FF2B5EF4-FFF2-40B4-BE49-F238E27FC236}">
                <a16:creationId xmlns:a16="http://schemas.microsoft.com/office/drawing/2014/main" id="{465E3855-D4C3-49DC-A7BC-A5F8616EBDFC}"/>
              </a:ext>
            </a:extLst>
          </p:cNvPr>
          <p:cNvSpPr/>
          <p:nvPr/>
        </p:nvSpPr>
        <p:spPr>
          <a:xfrm>
            <a:off x="15815976" y="5420946"/>
            <a:ext cx="3637060" cy="221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3E0D559-9C83-40DF-B327-0C7394363B79}"/>
              </a:ext>
            </a:extLst>
          </p:cNvPr>
          <p:cNvSpPr txBox="1"/>
          <p:nvPr/>
        </p:nvSpPr>
        <p:spPr>
          <a:xfrm>
            <a:off x="16021906" y="8666592"/>
            <a:ext cx="3210664" cy="892552"/>
          </a:xfrm>
          <a:prstGeom prst="rect">
            <a:avLst/>
          </a:prstGeom>
          <a:noFill/>
          <a:ln>
            <a:noFill/>
          </a:ln>
        </p:spPr>
        <p:txBody>
          <a:bodyPr wrap="square" rtlCol="0">
            <a:spAutoFit/>
          </a:bodyPr>
          <a:lstStyle/>
          <a:p>
            <a:pPr algn="ctr"/>
            <a:r>
              <a:rPr lang="en-US" sz="2600" b="1">
                <a:solidFill>
                  <a:schemeClr val="bg1">
                    <a:lumMod val="50000"/>
                  </a:schemeClr>
                </a:solidFill>
              </a:rPr>
              <a:t>QUANG TUAN</a:t>
            </a:r>
            <a:br>
              <a:rPr lang="en-US" sz="2600" b="1">
                <a:solidFill>
                  <a:schemeClr val="bg1">
                    <a:lumMod val="50000"/>
                  </a:schemeClr>
                </a:solidFill>
              </a:rPr>
            </a:br>
            <a:r>
              <a:rPr lang="en-US" sz="2600" b="1">
                <a:solidFill>
                  <a:schemeClr val="bg1">
                    <a:lumMod val="50000"/>
                  </a:schemeClr>
                </a:solidFill>
              </a:rPr>
              <a:t>PS15251</a:t>
            </a:r>
          </a:p>
        </p:txBody>
      </p:sp>
      <p:sp>
        <p:nvSpPr>
          <p:cNvPr id="49" name="Dev_tuan0">
            <a:extLst>
              <a:ext uri="{FF2B5EF4-FFF2-40B4-BE49-F238E27FC236}">
                <a16:creationId xmlns:a16="http://schemas.microsoft.com/office/drawing/2014/main" id="{36D83A23-0AC2-462E-91A1-7722BC68A07D}"/>
              </a:ext>
            </a:extLst>
          </p:cNvPr>
          <p:cNvSpPr/>
          <p:nvPr/>
        </p:nvSpPr>
        <p:spPr>
          <a:xfrm>
            <a:off x="15896974" y="3933621"/>
            <a:ext cx="3123054" cy="3123054"/>
          </a:xfrm>
          <a:prstGeom prst="ellipse">
            <a:avLst/>
          </a:prstGeom>
          <a:solidFill>
            <a:srgbClr val="DF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ev_tuan1">
            <a:extLst>
              <a:ext uri="{FF2B5EF4-FFF2-40B4-BE49-F238E27FC236}">
                <a16:creationId xmlns:a16="http://schemas.microsoft.com/office/drawing/2014/main" id="{CD44239A-8907-4989-85A4-41EC83D188EE}"/>
              </a:ext>
            </a:extLst>
          </p:cNvPr>
          <p:cNvSpPr/>
          <p:nvPr/>
        </p:nvSpPr>
        <p:spPr>
          <a:xfrm>
            <a:off x="16084351" y="4120998"/>
            <a:ext cx="2748300" cy="2748300"/>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ev_tuan2">
            <a:extLst>
              <a:ext uri="{FF2B5EF4-FFF2-40B4-BE49-F238E27FC236}">
                <a16:creationId xmlns:a16="http://schemas.microsoft.com/office/drawing/2014/main" id="{44DA909D-E626-42F0-B618-70595AB8A13A}"/>
              </a:ext>
            </a:extLst>
          </p:cNvPr>
          <p:cNvSpPr/>
          <p:nvPr/>
        </p:nvSpPr>
        <p:spPr>
          <a:xfrm>
            <a:off x="16351885" y="4388532"/>
            <a:ext cx="2213232" cy="221323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_dev_tuan">
            <a:extLst>
              <a:ext uri="{FF2B5EF4-FFF2-40B4-BE49-F238E27FC236}">
                <a16:creationId xmlns:a16="http://schemas.microsoft.com/office/drawing/2014/main" id="{6B68426B-7027-4B5F-877C-0AA5AAEB5136}"/>
              </a:ext>
            </a:extLst>
          </p:cNvPr>
          <p:cNvPicPr>
            <a:picLocks noChangeAspect="1"/>
          </p:cNvPicPr>
          <p:nvPr/>
        </p:nvPicPr>
        <p:blipFill>
          <a:blip r:embed="rId7"/>
          <a:srcRect l="250" t="14992" b="27810"/>
          <a:stretch>
            <a:fillRect/>
          </a:stretch>
        </p:blipFill>
        <p:spPr>
          <a:xfrm>
            <a:off x="16510332" y="4546978"/>
            <a:ext cx="1860233" cy="1896340"/>
          </a:xfrm>
          <a:custGeom>
            <a:avLst/>
            <a:gdLst>
              <a:gd name="connsiteX0" fmla="*/ 948169 w 1860233"/>
              <a:gd name="connsiteY0" fmla="*/ 0 h 1896340"/>
              <a:gd name="connsiteX1" fmla="*/ 1853713 w 1860233"/>
              <a:gd name="connsiteY1" fmla="*/ 666214 h 1896340"/>
              <a:gd name="connsiteX2" fmla="*/ 1860233 w 1860233"/>
              <a:gd name="connsiteY2" fmla="*/ 691571 h 1896340"/>
              <a:gd name="connsiteX3" fmla="*/ 1860233 w 1860233"/>
              <a:gd name="connsiteY3" fmla="*/ 1204770 h 1896340"/>
              <a:gd name="connsiteX4" fmla="*/ 1853713 w 1860233"/>
              <a:gd name="connsiteY4" fmla="*/ 1230127 h 1896340"/>
              <a:gd name="connsiteX5" fmla="*/ 948169 w 1860233"/>
              <a:gd name="connsiteY5" fmla="*/ 1896340 h 1896340"/>
              <a:gd name="connsiteX6" fmla="*/ 0 w 1860233"/>
              <a:gd name="connsiteY6" fmla="*/ 948170 h 1896340"/>
              <a:gd name="connsiteX7" fmla="*/ 948169 w 1860233"/>
              <a:gd name="connsiteY7" fmla="*/ 0 h 189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0233" h="1896340">
                <a:moveTo>
                  <a:pt x="948169" y="0"/>
                </a:moveTo>
                <a:cubicBezTo>
                  <a:pt x="1373643" y="0"/>
                  <a:pt x="1733663" y="280243"/>
                  <a:pt x="1853713" y="666214"/>
                </a:cubicBezTo>
                <a:lnTo>
                  <a:pt x="1860233" y="691571"/>
                </a:lnTo>
                <a:lnTo>
                  <a:pt x="1860233" y="1204770"/>
                </a:lnTo>
                <a:lnTo>
                  <a:pt x="1853713" y="1230127"/>
                </a:lnTo>
                <a:cubicBezTo>
                  <a:pt x="1733663" y="1616097"/>
                  <a:pt x="1373643" y="1896340"/>
                  <a:pt x="948169" y="1896340"/>
                </a:cubicBezTo>
                <a:cubicBezTo>
                  <a:pt x="424509" y="1896340"/>
                  <a:pt x="0" y="1471830"/>
                  <a:pt x="0" y="948170"/>
                </a:cubicBezTo>
                <a:cubicBezTo>
                  <a:pt x="0" y="424510"/>
                  <a:pt x="424509" y="0"/>
                  <a:pt x="948169" y="0"/>
                </a:cubicBezTo>
                <a:close/>
              </a:path>
            </a:pathLst>
          </a:custGeom>
        </p:spPr>
      </p:pic>
      <p:grpSp>
        <p:nvGrpSpPr>
          <p:cNvPr id="18" name="Group 17">
            <a:extLst>
              <a:ext uri="{FF2B5EF4-FFF2-40B4-BE49-F238E27FC236}">
                <a16:creationId xmlns:a16="http://schemas.microsoft.com/office/drawing/2014/main" id="{A6A34AC7-78AB-41D2-BDD7-8315EAE2C23A}"/>
              </a:ext>
            </a:extLst>
          </p:cNvPr>
          <p:cNvGrpSpPr/>
          <p:nvPr/>
        </p:nvGrpSpPr>
        <p:grpSpPr>
          <a:xfrm>
            <a:off x="0" y="0"/>
            <a:ext cx="5338860" cy="1808871"/>
            <a:chOff x="0" y="0"/>
            <a:chExt cx="5338860" cy="1808871"/>
          </a:xfrm>
        </p:grpSpPr>
        <p:sp>
          <p:nvSpPr>
            <p:cNvPr id="17" name="Rectangle 16">
              <a:extLst>
                <a:ext uri="{FF2B5EF4-FFF2-40B4-BE49-F238E27FC236}">
                  <a16:creationId xmlns:a16="http://schemas.microsoft.com/office/drawing/2014/main" id="{B79C4512-8DF8-4071-BF68-557AB89C0494}"/>
                </a:ext>
              </a:extLst>
            </p:cNvPr>
            <p:cNvSpPr/>
            <p:nvPr/>
          </p:nvSpPr>
          <p:spPr>
            <a:xfrm>
              <a:off x="0" y="0"/>
              <a:ext cx="5338860" cy="1710111"/>
            </a:xfrm>
            <a:custGeom>
              <a:avLst/>
              <a:gdLst>
                <a:gd name="connsiteX0" fmla="*/ 0 w 5337544"/>
                <a:gd name="connsiteY0" fmla="*/ 0 h 1616149"/>
                <a:gd name="connsiteX1" fmla="*/ 5337544 w 5337544"/>
                <a:gd name="connsiteY1" fmla="*/ 0 h 1616149"/>
                <a:gd name="connsiteX2" fmla="*/ 5337544 w 5337544"/>
                <a:gd name="connsiteY2" fmla="*/ 1616149 h 1616149"/>
                <a:gd name="connsiteX3" fmla="*/ 0 w 5337544"/>
                <a:gd name="connsiteY3" fmla="*/ 1616149 h 1616149"/>
                <a:gd name="connsiteX4" fmla="*/ 0 w 5337544"/>
                <a:gd name="connsiteY4" fmla="*/ 0 h 1616149"/>
                <a:gd name="connsiteX0" fmla="*/ 0 w 5340253"/>
                <a:gd name="connsiteY0" fmla="*/ 0 h 1616149"/>
                <a:gd name="connsiteX1" fmla="*/ 5337544 w 5340253"/>
                <a:gd name="connsiteY1" fmla="*/ 0 h 1616149"/>
                <a:gd name="connsiteX2" fmla="*/ 5337544 w 5340253"/>
                <a:gd name="connsiteY2" fmla="*/ 1616149 h 1616149"/>
                <a:gd name="connsiteX3" fmla="*/ 0 w 5340253"/>
                <a:gd name="connsiteY3" fmla="*/ 1616149 h 1616149"/>
                <a:gd name="connsiteX4" fmla="*/ 0 w 5340253"/>
                <a:gd name="connsiteY4" fmla="*/ 0 h 1616149"/>
                <a:gd name="connsiteX0" fmla="*/ 0 w 5337544"/>
                <a:gd name="connsiteY0" fmla="*/ 0 h 1616149"/>
                <a:gd name="connsiteX1" fmla="*/ 5337544 w 5337544"/>
                <a:gd name="connsiteY1" fmla="*/ 0 h 1616149"/>
                <a:gd name="connsiteX2" fmla="*/ 4654792 w 5337544"/>
                <a:gd name="connsiteY2" fmla="*/ 1445461 h 1616149"/>
                <a:gd name="connsiteX3" fmla="*/ 0 w 5337544"/>
                <a:gd name="connsiteY3" fmla="*/ 1616149 h 1616149"/>
                <a:gd name="connsiteX4" fmla="*/ 0 w 5337544"/>
                <a:gd name="connsiteY4" fmla="*/ 0 h 1616149"/>
                <a:gd name="connsiteX0" fmla="*/ 0 w 5337544"/>
                <a:gd name="connsiteY0" fmla="*/ 0 h 1616149"/>
                <a:gd name="connsiteX1" fmla="*/ 5337544 w 5337544"/>
                <a:gd name="connsiteY1" fmla="*/ 0 h 1616149"/>
                <a:gd name="connsiteX2" fmla="*/ 4654792 w 5337544"/>
                <a:gd name="connsiteY2" fmla="*/ 1445461 h 1616149"/>
                <a:gd name="connsiteX3" fmla="*/ 0 w 5337544"/>
                <a:gd name="connsiteY3" fmla="*/ 1616149 h 1616149"/>
                <a:gd name="connsiteX4" fmla="*/ 0 w 5337544"/>
                <a:gd name="connsiteY4" fmla="*/ 0 h 1616149"/>
                <a:gd name="connsiteX0" fmla="*/ 0 w 5339076"/>
                <a:gd name="connsiteY0" fmla="*/ 0 h 1616149"/>
                <a:gd name="connsiteX1" fmla="*/ 5337544 w 5339076"/>
                <a:gd name="connsiteY1" fmla="*/ 0 h 1616149"/>
                <a:gd name="connsiteX2" fmla="*/ 4654792 w 5339076"/>
                <a:gd name="connsiteY2" fmla="*/ 1445461 h 1616149"/>
                <a:gd name="connsiteX3" fmla="*/ 0 w 5339076"/>
                <a:gd name="connsiteY3" fmla="*/ 1616149 h 1616149"/>
                <a:gd name="connsiteX4" fmla="*/ 0 w 5339076"/>
                <a:gd name="connsiteY4" fmla="*/ 0 h 1616149"/>
                <a:gd name="connsiteX0" fmla="*/ 0 w 5339076"/>
                <a:gd name="connsiteY0" fmla="*/ 0 h 1721782"/>
                <a:gd name="connsiteX1" fmla="*/ 5337544 w 5339076"/>
                <a:gd name="connsiteY1" fmla="*/ 0 h 1721782"/>
                <a:gd name="connsiteX2" fmla="*/ 4654792 w 5339076"/>
                <a:gd name="connsiteY2" fmla="*/ 1445461 h 1721782"/>
                <a:gd name="connsiteX3" fmla="*/ 0 w 5339076"/>
                <a:gd name="connsiteY3" fmla="*/ 1616149 h 1721782"/>
                <a:gd name="connsiteX4" fmla="*/ 0 w 5339076"/>
                <a:gd name="connsiteY4" fmla="*/ 0 h 1721782"/>
                <a:gd name="connsiteX0" fmla="*/ 0 w 5339076"/>
                <a:gd name="connsiteY0" fmla="*/ 0 h 1669289"/>
                <a:gd name="connsiteX1" fmla="*/ 5337544 w 5339076"/>
                <a:gd name="connsiteY1" fmla="*/ 0 h 1669289"/>
                <a:gd name="connsiteX2" fmla="*/ 4654792 w 5339076"/>
                <a:gd name="connsiteY2" fmla="*/ 1445461 h 1669289"/>
                <a:gd name="connsiteX3" fmla="*/ 0 w 5339076"/>
                <a:gd name="connsiteY3" fmla="*/ 1616149 h 1669289"/>
                <a:gd name="connsiteX4" fmla="*/ 0 w 5339076"/>
                <a:gd name="connsiteY4" fmla="*/ 0 h 1669289"/>
                <a:gd name="connsiteX0" fmla="*/ 0 w 5339076"/>
                <a:gd name="connsiteY0" fmla="*/ 0 h 1612291"/>
                <a:gd name="connsiteX1" fmla="*/ 5337544 w 5339076"/>
                <a:gd name="connsiteY1" fmla="*/ 0 h 1612291"/>
                <a:gd name="connsiteX2" fmla="*/ 4654792 w 5339076"/>
                <a:gd name="connsiteY2" fmla="*/ 1445461 h 1612291"/>
                <a:gd name="connsiteX3" fmla="*/ 682752 w 5339076"/>
                <a:gd name="connsiteY3" fmla="*/ 1293061 h 1612291"/>
                <a:gd name="connsiteX4" fmla="*/ 0 w 5339076"/>
                <a:gd name="connsiteY4" fmla="*/ 0 h 1612291"/>
                <a:gd name="connsiteX0" fmla="*/ 0 w 5339076"/>
                <a:gd name="connsiteY0" fmla="*/ 0 h 1601402"/>
                <a:gd name="connsiteX1" fmla="*/ 5337544 w 5339076"/>
                <a:gd name="connsiteY1" fmla="*/ 0 h 1601402"/>
                <a:gd name="connsiteX2" fmla="*/ 4654792 w 5339076"/>
                <a:gd name="connsiteY2" fmla="*/ 1445461 h 1601402"/>
                <a:gd name="connsiteX3" fmla="*/ 682752 w 5339076"/>
                <a:gd name="connsiteY3" fmla="*/ 1293061 h 1601402"/>
                <a:gd name="connsiteX4" fmla="*/ 0 w 5339076"/>
                <a:gd name="connsiteY4" fmla="*/ 0 h 1601402"/>
                <a:gd name="connsiteX0" fmla="*/ 0 w 5339076"/>
                <a:gd name="connsiteY0" fmla="*/ 0 h 1608707"/>
                <a:gd name="connsiteX1" fmla="*/ 5337544 w 5339076"/>
                <a:gd name="connsiteY1" fmla="*/ 0 h 1608707"/>
                <a:gd name="connsiteX2" fmla="*/ 4654792 w 5339076"/>
                <a:gd name="connsiteY2" fmla="*/ 1445461 h 1608707"/>
                <a:gd name="connsiteX3" fmla="*/ 1463040 w 5339076"/>
                <a:gd name="connsiteY3" fmla="*/ 1354021 h 1608707"/>
                <a:gd name="connsiteX4" fmla="*/ 0 w 5339076"/>
                <a:gd name="connsiteY4" fmla="*/ 0 h 1608707"/>
                <a:gd name="connsiteX0" fmla="*/ 0 w 5339076"/>
                <a:gd name="connsiteY0" fmla="*/ 0 h 1690445"/>
                <a:gd name="connsiteX1" fmla="*/ 5337544 w 5339076"/>
                <a:gd name="connsiteY1" fmla="*/ 0 h 1690445"/>
                <a:gd name="connsiteX2" fmla="*/ 4654792 w 5339076"/>
                <a:gd name="connsiteY2" fmla="*/ 1445461 h 1690445"/>
                <a:gd name="connsiteX3" fmla="*/ 1463040 w 5339076"/>
                <a:gd name="connsiteY3" fmla="*/ 1354021 h 1690445"/>
                <a:gd name="connsiteX4" fmla="*/ 0 w 5339076"/>
                <a:gd name="connsiteY4" fmla="*/ 0 h 1690445"/>
                <a:gd name="connsiteX0" fmla="*/ 0 w 5339076"/>
                <a:gd name="connsiteY0" fmla="*/ 0 h 1709363"/>
                <a:gd name="connsiteX1" fmla="*/ 5337544 w 5339076"/>
                <a:gd name="connsiteY1" fmla="*/ 0 h 1709363"/>
                <a:gd name="connsiteX2" fmla="*/ 4654792 w 5339076"/>
                <a:gd name="connsiteY2" fmla="*/ 1445461 h 1709363"/>
                <a:gd name="connsiteX3" fmla="*/ 1725168 w 5339076"/>
                <a:gd name="connsiteY3" fmla="*/ 1421077 h 1709363"/>
                <a:gd name="connsiteX4" fmla="*/ 0 w 5339076"/>
                <a:gd name="connsiteY4" fmla="*/ 0 h 1709363"/>
                <a:gd name="connsiteX0" fmla="*/ 0 w 5339076"/>
                <a:gd name="connsiteY0" fmla="*/ 0 h 1693076"/>
                <a:gd name="connsiteX1" fmla="*/ 5337544 w 5339076"/>
                <a:gd name="connsiteY1" fmla="*/ 0 h 1693076"/>
                <a:gd name="connsiteX2" fmla="*/ 4654792 w 5339076"/>
                <a:gd name="connsiteY2" fmla="*/ 1445461 h 1693076"/>
                <a:gd name="connsiteX3" fmla="*/ 1725168 w 5339076"/>
                <a:gd name="connsiteY3" fmla="*/ 1421077 h 1693076"/>
                <a:gd name="connsiteX4" fmla="*/ 0 w 5339076"/>
                <a:gd name="connsiteY4" fmla="*/ 0 h 1693076"/>
                <a:gd name="connsiteX0" fmla="*/ 0 w 5339076"/>
                <a:gd name="connsiteY0" fmla="*/ 0 h 1641642"/>
                <a:gd name="connsiteX1" fmla="*/ 5337544 w 5339076"/>
                <a:gd name="connsiteY1" fmla="*/ 0 h 1641642"/>
                <a:gd name="connsiteX2" fmla="*/ 4654792 w 5339076"/>
                <a:gd name="connsiteY2" fmla="*/ 1445461 h 1641642"/>
                <a:gd name="connsiteX3" fmla="*/ 1725168 w 5339076"/>
                <a:gd name="connsiteY3" fmla="*/ 1421077 h 1641642"/>
                <a:gd name="connsiteX4" fmla="*/ 0 w 5339076"/>
                <a:gd name="connsiteY4" fmla="*/ 0 h 1641642"/>
                <a:gd name="connsiteX0" fmla="*/ 0 w 5338860"/>
                <a:gd name="connsiteY0" fmla="*/ 0 h 1650518"/>
                <a:gd name="connsiteX1" fmla="*/ 5337544 w 5338860"/>
                <a:gd name="connsiteY1" fmla="*/ 0 h 1650518"/>
                <a:gd name="connsiteX2" fmla="*/ 4606024 w 5338860"/>
                <a:gd name="connsiteY2" fmla="*/ 1457653 h 1650518"/>
                <a:gd name="connsiteX3" fmla="*/ 1725168 w 5338860"/>
                <a:gd name="connsiteY3" fmla="*/ 1421077 h 1650518"/>
                <a:gd name="connsiteX4" fmla="*/ 0 w 5338860"/>
                <a:gd name="connsiteY4" fmla="*/ 0 h 1650518"/>
                <a:gd name="connsiteX0" fmla="*/ 0 w 5338860"/>
                <a:gd name="connsiteY0" fmla="*/ 0 h 1710111"/>
                <a:gd name="connsiteX1" fmla="*/ 5337544 w 5338860"/>
                <a:gd name="connsiteY1" fmla="*/ 0 h 1710111"/>
                <a:gd name="connsiteX2" fmla="*/ 4606024 w 5338860"/>
                <a:gd name="connsiteY2" fmla="*/ 1457653 h 1710111"/>
                <a:gd name="connsiteX3" fmla="*/ 1725168 w 5338860"/>
                <a:gd name="connsiteY3" fmla="*/ 1421077 h 1710111"/>
                <a:gd name="connsiteX4" fmla="*/ 0 w 5338860"/>
                <a:gd name="connsiteY4" fmla="*/ 0 h 171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8860" h="1710111">
                  <a:moveTo>
                    <a:pt x="0" y="0"/>
                  </a:moveTo>
                  <a:lnTo>
                    <a:pt x="5337544" y="0"/>
                  </a:lnTo>
                  <a:cubicBezTo>
                    <a:pt x="5361928" y="532620"/>
                    <a:pt x="5044936" y="1150585"/>
                    <a:pt x="4606024" y="1457653"/>
                  </a:cubicBezTo>
                  <a:cubicBezTo>
                    <a:pt x="3621355" y="2014421"/>
                    <a:pt x="2624493" y="1486101"/>
                    <a:pt x="1725168" y="1421077"/>
                  </a:cubicBezTo>
                  <a:lnTo>
                    <a:pt x="0" y="0"/>
                  </a:lnTo>
                  <a:close/>
                </a:path>
              </a:pathLst>
            </a:cu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DCB418-6336-4F47-AC9E-657293807431}"/>
                </a:ext>
              </a:extLst>
            </p:cNvPr>
            <p:cNvSpPr/>
            <p:nvPr/>
          </p:nvSpPr>
          <p:spPr>
            <a:xfrm>
              <a:off x="0" y="0"/>
              <a:ext cx="4922915" cy="1808871"/>
            </a:xfrm>
            <a:custGeom>
              <a:avLst/>
              <a:gdLst>
                <a:gd name="connsiteX0" fmla="*/ 0 w 4922915"/>
                <a:gd name="connsiteY0" fmla="*/ 0 h 1641231"/>
                <a:gd name="connsiteX1" fmla="*/ 4922915 w 4922915"/>
                <a:gd name="connsiteY1" fmla="*/ 0 h 1641231"/>
                <a:gd name="connsiteX2" fmla="*/ 4922915 w 4922915"/>
                <a:gd name="connsiteY2" fmla="*/ 1641231 h 1641231"/>
                <a:gd name="connsiteX3" fmla="*/ 0 w 4922915"/>
                <a:gd name="connsiteY3" fmla="*/ 1641231 h 1641231"/>
                <a:gd name="connsiteX4" fmla="*/ 0 w 4922915"/>
                <a:gd name="connsiteY4" fmla="*/ 0 h 1641231"/>
                <a:gd name="connsiteX0" fmla="*/ 0 w 4922915"/>
                <a:gd name="connsiteY0" fmla="*/ 0 h 1808871"/>
                <a:gd name="connsiteX1" fmla="*/ 4922915 w 4922915"/>
                <a:gd name="connsiteY1" fmla="*/ 0 h 1808871"/>
                <a:gd name="connsiteX2" fmla="*/ 4922915 w 4922915"/>
                <a:gd name="connsiteY2" fmla="*/ 16412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922915 w 4922915"/>
                <a:gd name="connsiteY2" fmla="*/ 16412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922915 w 4922915"/>
                <a:gd name="connsiteY2" fmla="*/ 16412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922915 w 4922915"/>
                <a:gd name="connsiteY2" fmla="*/ 16412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43523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43523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43523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43523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 name="connsiteX0" fmla="*/ 0 w 4922915"/>
                <a:gd name="connsiteY0" fmla="*/ 0 h 1808871"/>
                <a:gd name="connsiteX1" fmla="*/ 4922915 w 4922915"/>
                <a:gd name="connsiteY1" fmla="*/ 0 h 1808871"/>
                <a:gd name="connsiteX2" fmla="*/ 4379355 w 4922915"/>
                <a:gd name="connsiteY2" fmla="*/ 1184031 h 1808871"/>
                <a:gd name="connsiteX3" fmla="*/ 0 w 4922915"/>
                <a:gd name="connsiteY3" fmla="*/ 1808871 h 1808871"/>
                <a:gd name="connsiteX4" fmla="*/ 0 w 4922915"/>
                <a:gd name="connsiteY4" fmla="*/ 0 h 180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915" h="1808871">
                  <a:moveTo>
                    <a:pt x="0" y="0"/>
                  </a:moveTo>
                  <a:lnTo>
                    <a:pt x="4922915" y="0"/>
                  </a:lnTo>
                  <a:cubicBezTo>
                    <a:pt x="4835285" y="882357"/>
                    <a:pt x="4486035" y="1071294"/>
                    <a:pt x="4379355" y="1184031"/>
                  </a:cubicBezTo>
                  <a:cubicBezTo>
                    <a:pt x="2365003" y="2332111"/>
                    <a:pt x="833252" y="404251"/>
                    <a:pt x="0" y="1808871"/>
                  </a:cubicBezTo>
                  <a:lnTo>
                    <a:pt x="0" y="0"/>
                  </a:lnTo>
                  <a:close/>
                </a:path>
              </a:pathLst>
            </a:custGeom>
            <a:solidFill>
              <a:srgbClr val="837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300" fill="hold"/>
                                        <p:tgtEl>
                                          <p:spTgt spid="100"/>
                                        </p:tgtEl>
                                        <p:attrNameLst>
                                          <p:attrName>ppt_x</p:attrName>
                                        </p:attrNameLst>
                                      </p:cBhvr>
                                      <p:tavLst>
                                        <p:tav tm="0">
                                          <p:val>
                                            <p:strVal val="0-#ppt_w/2"/>
                                          </p:val>
                                        </p:tav>
                                        <p:tav tm="100000">
                                          <p:val>
                                            <p:strVal val="#ppt_x"/>
                                          </p:val>
                                        </p:tav>
                                      </p:tavLst>
                                    </p:anim>
                                    <p:anim calcmode="lin" valueType="num">
                                      <p:cBhvr additive="base">
                                        <p:cTn id="8" dur="3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6" presetClass="entr" presetSubtype="3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out)">
                                      <p:cBhvr>
                                        <p:cTn id="12" dur="300"/>
                                        <p:tgtEl>
                                          <p:spTgt spid="3"/>
                                        </p:tgtEl>
                                      </p:cBhvr>
                                    </p:animEffect>
                                  </p:childTnLst>
                                </p:cTn>
                              </p:par>
                            </p:childTnLst>
                          </p:cTn>
                        </p:par>
                        <p:par>
                          <p:cTn id="13" fill="hold">
                            <p:stCondLst>
                              <p:cond delay="600"/>
                            </p:stCondLst>
                            <p:childTnLst>
                              <p:par>
                                <p:cTn id="14" presetID="6" presetClass="entr" presetSubtype="3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out)">
                                      <p:cBhvr>
                                        <p:cTn id="16" dur="300"/>
                                        <p:tgtEl>
                                          <p:spTgt spid="5"/>
                                        </p:tgtEl>
                                      </p:cBhvr>
                                    </p:animEffect>
                                  </p:childTnLst>
                                </p:cTn>
                              </p:par>
                            </p:childTnLst>
                          </p:cTn>
                        </p:par>
                        <p:par>
                          <p:cTn id="17" fill="hold">
                            <p:stCondLst>
                              <p:cond delay="900"/>
                            </p:stCondLst>
                            <p:childTnLst>
                              <p:par>
                                <p:cTn id="18" presetID="53" presetClass="entr" presetSubtype="16"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300" fill="hold"/>
                                        <p:tgtEl>
                                          <p:spTgt spid="35"/>
                                        </p:tgtEl>
                                        <p:attrNameLst>
                                          <p:attrName>ppt_w</p:attrName>
                                        </p:attrNameLst>
                                      </p:cBhvr>
                                      <p:tavLst>
                                        <p:tav tm="0">
                                          <p:val>
                                            <p:fltVal val="0"/>
                                          </p:val>
                                        </p:tav>
                                        <p:tav tm="100000">
                                          <p:val>
                                            <p:strVal val="#ppt_w"/>
                                          </p:val>
                                        </p:tav>
                                      </p:tavLst>
                                    </p:anim>
                                    <p:anim calcmode="lin" valueType="num">
                                      <p:cBhvr>
                                        <p:cTn id="21" dur="300" fill="hold"/>
                                        <p:tgtEl>
                                          <p:spTgt spid="35"/>
                                        </p:tgtEl>
                                        <p:attrNameLst>
                                          <p:attrName>ppt_h</p:attrName>
                                        </p:attrNameLst>
                                      </p:cBhvr>
                                      <p:tavLst>
                                        <p:tav tm="0">
                                          <p:val>
                                            <p:fltVal val="0"/>
                                          </p:val>
                                        </p:tav>
                                        <p:tav tm="100000">
                                          <p:val>
                                            <p:strVal val="#ppt_h"/>
                                          </p:val>
                                        </p:tav>
                                      </p:tavLst>
                                    </p:anim>
                                    <p:animEffect transition="in" filter="fade">
                                      <p:cBhvr>
                                        <p:cTn id="22" dur="300"/>
                                        <p:tgtEl>
                                          <p:spTgt spid="35"/>
                                        </p:tgtEl>
                                      </p:cBhvr>
                                    </p:animEffect>
                                  </p:childTnLst>
                                </p:cTn>
                              </p:par>
                            </p:childTnLst>
                          </p:cTn>
                        </p:par>
                        <p:par>
                          <p:cTn id="23" fill="hold">
                            <p:stCondLst>
                              <p:cond delay="1200"/>
                            </p:stCondLst>
                            <p:childTnLst>
                              <p:par>
                                <p:cTn id="24" presetID="53" presetClass="entr" presetSubtype="16"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p:cTn id="26" dur="300" fill="hold"/>
                                        <p:tgtEl>
                                          <p:spTgt spid="56"/>
                                        </p:tgtEl>
                                        <p:attrNameLst>
                                          <p:attrName>ppt_w</p:attrName>
                                        </p:attrNameLst>
                                      </p:cBhvr>
                                      <p:tavLst>
                                        <p:tav tm="0">
                                          <p:val>
                                            <p:fltVal val="0"/>
                                          </p:val>
                                        </p:tav>
                                        <p:tav tm="100000">
                                          <p:val>
                                            <p:strVal val="#ppt_w"/>
                                          </p:val>
                                        </p:tav>
                                      </p:tavLst>
                                    </p:anim>
                                    <p:anim calcmode="lin" valueType="num">
                                      <p:cBhvr>
                                        <p:cTn id="27" dur="300" fill="hold"/>
                                        <p:tgtEl>
                                          <p:spTgt spid="56"/>
                                        </p:tgtEl>
                                        <p:attrNameLst>
                                          <p:attrName>ppt_h</p:attrName>
                                        </p:attrNameLst>
                                      </p:cBhvr>
                                      <p:tavLst>
                                        <p:tav tm="0">
                                          <p:val>
                                            <p:fltVal val="0"/>
                                          </p:val>
                                        </p:tav>
                                        <p:tav tm="100000">
                                          <p:val>
                                            <p:strVal val="#ppt_h"/>
                                          </p:val>
                                        </p:tav>
                                      </p:tavLst>
                                    </p:anim>
                                    <p:animEffect transition="in" filter="fade">
                                      <p:cBhvr>
                                        <p:cTn id="28" dur="300"/>
                                        <p:tgtEl>
                                          <p:spTgt spid="56"/>
                                        </p:tgtEl>
                                      </p:cBhvr>
                                    </p:animEffect>
                                  </p:childTnLst>
                                </p:cTn>
                              </p:par>
                            </p:childTnLst>
                          </p:cTn>
                        </p:par>
                        <p:par>
                          <p:cTn id="29" fill="hold">
                            <p:stCondLst>
                              <p:cond delay="1500"/>
                            </p:stCondLst>
                            <p:childTnLst>
                              <p:par>
                                <p:cTn id="30" presetID="42" presetClass="path" presetSubtype="0" accel="50000" decel="50000" fill="hold" nodeType="afterEffect">
                                  <p:stCondLst>
                                    <p:cond delay="0"/>
                                  </p:stCondLst>
                                  <p:childTnLst>
                                    <p:animMotion origin="layout" path="M 2.42577E-6 -1.12233E-7 L 2.42577E-6 0.16933 " pathEditMode="relative" rAng="0" ptsTypes="AA">
                                      <p:cBhvr>
                                        <p:cTn id="31" dur="250" fill="hold"/>
                                        <p:tgtEl>
                                          <p:spTgt spid="11"/>
                                        </p:tgtEl>
                                        <p:attrNameLst>
                                          <p:attrName>ppt_x</p:attrName>
                                          <p:attrName>ppt_y</p:attrName>
                                        </p:attrNameLst>
                                      </p:cBhvr>
                                      <p:rCtr x="0" y="8460"/>
                                    </p:animMotion>
                                  </p:childTnLst>
                                </p:cTn>
                              </p:par>
                            </p:childTnLst>
                          </p:cTn>
                        </p:par>
                        <p:par>
                          <p:cTn id="32" fill="hold">
                            <p:stCondLst>
                              <p:cond delay="1750"/>
                            </p:stCondLst>
                            <p:childTnLst>
                              <p:par>
                                <p:cTn id="33" presetID="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fill="hold"/>
                                        <p:tgtEl>
                                          <p:spTgt spid="13"/>
                                        </p:tgtEl>
                                        <p:attrNameLst>
                                          <p:attrName>ppt_x</p:attrName>
                                        </p:attrNameLst>
                                      </p:cBhvr>
                                      <p:tavLst>
                                        <p:tav tm="0">
                                          <p:val>
                                            <p:strVal val="#ppt_x"/>
                                          </p:val>
                                        </p:tav>
                                        <p:tav tm="100000">
                                          <p:val>
                                            <p:strVal val="#ppt_x"/>
                                          </p:val>
                                        </p:tav>
                                      </p:tavLst>
                                    </p:anim>
                                    <p:anim calcmode="lin" valueType="num">
                                      <p:cBhvr additive="base">
                                        <p:cTn id="36" dur="300" fill="hold"/>
                                        <p:tgtEl>
                                          <p:spTgt spid="13"/>
                                        </p:tgtEl>
                                        <p:attrNameLst>
                                          <p:attrName>ppt_y</p:attrName>
                                        </p:attrNameLst>
                                      </p:cBhvr>
                                      <p:tavLst>
                                        <p:tav tm="0">
                                          <p:val>
                                            <p:strVal val="1+#ppt_h/2"/>
                                          </p:val>
                                        </p:tav>
                                        <p:tav tm="100000">
                                          <p:val>
                                            <p:strVal val="#ppt_y"/>
                                          </p:val>
                                        </p:tav>
                                      </p:tavLst>
                                    </p:anim>
                                  </p:childTnLst>
                                </p:cTn>
                              </p:par>
                              <p:par>
                                <p:cTn id="37" presetID="6" presetClass="entr" presetSubtype="32"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circle(out)">
                                      <p:cBhvr>
                                        <p:cTn id="39" dur="300"/>
                                        <p:tgtEl>
                                          <p:spTgt spid="40"/>
                                        </p:tgtEl>
                                      </p:cBhvr>
                                    </p:animEffect>
                                  </p:childTnLst>
                                </p:cTn>
                              </p:par>
                            </p:childTnLst>
                          </p:cTn>
                        </p:par>
                        <p:par>
                          <p:cTn id="40" fill="hold">
                            <p:stCondLst>
                              <p:cond delay="2050"/>
                            </p:stCondLst>
                            <p:childTnLst>
                              <p:par>
                                <p:cTn id="41" presetID="6" presetClass="entr" presetSubtype="32"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circle(out)">
                                      <p:cBhvr>
                                        <p:cTn id="43" dur="300"/>
                                        <p:tgtEl>
                                          <p:spTgt spid="41"/>
                                        </p:tgtEl>
                                      </p:cBhvr>
                                    </p:animEffect>
                                  </p:childTnLst>
                                </p:cTn>
                              </p:par>
                            </p:childTnLst>
                          </p:cTn>
                        </p:par>
                        <p:par>
                          <p:cTn id="44" fill="hold">
                            <p:stCondLst>
                              <p:cond delay="2350"/>
                            </p:stCondLst>
                            <p:childTnLst>
                              <p:par>
                                <p:cTn id="45" presetID="53" presetClass="entr" presetSubtype="16"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300" fill="hold"/>
                                        <p:tgtEl>
                                          <p:spTgt spid="42"/>
                                        </p:tgtEl>
                                        <p:attrNameLst>
                                          <p:attrName>ppt_w</p:attrName>
                                        </p:attrNameLst>
                                      </p:cBhvr>
                                      <p:tavLst>
                                        <p:tav tm="0">
                                          <p:val>
                                            <p:fltVal val="0"/>
                                          </p:val>
                                        </p:tav>
                                        <p:tav tm="100000">
                                          <p:val>
                                            <p:strVal val="#ppt_w"/>
                                          </p:val>
                                        </p:tav>
                                      </p:tavLst>
                                    </p:anim>
                                    <p:anim calcmode="lin" valueType="num">
                                      <p:cBhvr>
                                        <p:cTn id="48" dur="300" fill="hold"/>
                                        <p:tgtEl>
                                          <p:spTgt spid="42"/>
                                        </p:tgtEl>
                                        <p:attrNameLst>
                                          <p:attrName>ppt_h</p:attrName>
                                        </p:attrNameLst>
                                      </p:cBhvr>
                                      <p:tavLst>
                                        <p:tav tm="0">
                                          <p:val>
                                            <p:fltVal val="0"/>
                                          </p:val>
                                        </p:tav>
                                        <p:tav tm="100000">
                                          <p:val>
                                            <p:strVal val="#ppt_h"/>
                                          </p:val>
                                        </p:tav>
                                      </p:tavLst>
                                    </p:anim>
                                    <p:animEffect transition="in" filter="fade">
                                      <p:cBhvr>
                                        <p:cTn id="49" dur="300"/>
                                        <p:tgtEl>
                                          <p:spTgt spid="42"/>
                                        </p:tgtEl>
                                      </p:cBhvr>
                                    </p:animEffect>
                                  </p:childTnLst>
                                </p:cTn>
                              </p:par>
                            </p:childTnLst>
                          </p:cTn>
                        </p:par>
                        <p:par>
                          <p:cTn id="50" fill="hold">
                            <p:stCondLst>
                              <p:cond delay="2650"/>
                            </p:stCondLst>
                            <p:childTnLst>
                              <p:par>
                                <p:cTn id="51" presetID="53" presetClass="entr" presetSubtype="16" fill="hold" nodeType="after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300" fill="hold"/>
                                        <p:tgtEl>
                                          <p:spTgt spid="68"/>
                                        </p:tgtEl>
                                        <p:attrNameLst>
                                          <p:attrName>ppt_w</p:attrName>
                                        </p:attrNameLst>
                                      </p:cBhvr>
                                      <p:tavLst>
                                        <p:tav tm="0">
                                          <p:val>
                                            <p:fltVal val="0"/>
                                          </p:val>
                                        </p:tav>
                                        <p:tav tm="100000">
                                          <p:val>
                                            <p:strVal val="#ppt_w"/>
                                          </p:val>
                                        </p:tav>
                                      </p:tavLst>
                                    </p:anim>
                                    <p:anim calcmode="lin" valueType="num">
                                      <p:cBhvr>
                                        <p:cTn id="54" dur="300" fill="hold"/>
                                        <p:tgtEl>
                                          <p:spTgt spid="68"/>
                                        </p:tgtEl>
                                        <p:attrNameLst>
                                          <p:attrName>ppt_h</p:attrName>
                                        </p:attrNameLst>
                                      </p:cBhvr>
                                      <p:tavLst>
                                        <p:tav tm="0">
                                          <p:val>
                                            <p:fltVal val="0"/>
                                          </p:val>
                                        </p:tav>
                                        <p:tav tm="100000">
                                          <p:val>
                                            <p:strVal val="#ppt_h"/>
                                          </p:val>
                                        </p:tav>
                                      </p:tavLst>
                                    </p:anim>
                                    <p:animEffect transition="in" filter="fade">
                                      <p:cBhvr>
                                        <p:cTn id="55" dur="300"/>
                                        <p:tgtEl>
                                          <p:spTgt spid="68"/>
                                        </p:tgtEl>
                                      </p:cBhvr>
                                    </p:animEffect>
                                  </p:childTnLst>
                                </p:cTn>
                              </p:par>
                            </p:childTnLst>
                          </p:cTn>
                        </p:par>
                        <p:par>
                          <p:cTn id="56" fill="hold">
                            <p:stCondLst>
                              <p:cond delay="2950"/>
                            </p:stCondLst>
                            <p:childTnLst>
                              <p:par>
                                <p:cTn id="57" presetID="42" presetClass="path" presetSubtype="0" accel="50000" decel="50000" fill="hold" nodeType="afterEffect">
                                  <p:stCondLst>
                                    <p:cond delay="0"/>
                                  </p:stCondLst>
                                  <p:childTnLst>
                                    <p:animMotion origin="layout" path="M -4.66835E-6 -1.12233E-7 L -4.66835E-6 0.16933 " pathEditMode="relative" rAng="0" ptsTypes="AA">
                                      <p:cBhvr>
                                        <p:cTn id="58" dur="250" fill="hold"/>
                                        <p:tgtEl>
                                          <p:spTgt spid="58"/>
                                        </p:tgtEl>
                                        <p:attrNameLst>
                                          <p:attrName>ppt_x</p:attrName>
                                          <p:attrName>ppt_y</p:attrName>
                                        </p:attrNameLst>
                                      </p:cBhvr>
                                      <p:rCtr x="0" y="8460"/>
                                    </p:animMotion>
                                  </p:childTnLst>
                                </p:cTn>
                              </p:par>
                            </p:childTnLst>
                          </p:cTn>
                        </p:par>
                        <p:par>
                          <p:cTn id="59" fill="hold">
                            <p:stCondLst>
                              <p:cond delay="3200"/>
                            </p:stCondLst>
                            <p:childTnLst>
                              <p:par>
                                <p:cTn id="60" presetID="2" presetClass="entr" presetSubtype="4"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300" fill="hold"/>
                                        <p:tgtEl>
                                          <p:spTgt spid="62"/>
                                        </p:tgtEl>
                                        <p:attrNameLst>
                                          <p:attrName>ppt_x</p:attrName>
                                        </p:attrNameLst>
                                      </p:cBhvr>
                                      <p:tavLst>
                                        <p:tav tm="0">
                                          <p:val>
                                            <p:strVal val="#ppt_x"/>
                                          </p:val>
                                        </p:tav>
                                        <p:tav tm="100000">
                                          <p:val>
                                            <p:strVal val="#ppt_x"/>
                                          </p:val>
                                        </p:tav>
                                      </p:tavLst>
                                    </p:anim>
                                    <p:anim calcmode="lin" valueType="num">
                                      <p:cBhvr additive="base">
                                        <p:cTn id="63" dur="300" fill="hold"/>
                                        <p:tgtEl>
                                          <p:spTgt spid="62"/>
                                        </p:tgtEl>
                                        <p:attrNameLst>
                                          <p:attrName>ppt_y</p:attrName>
                                        </p:attrNameLst>
                                      </p:cBhvr>
                                      <p:tavLst>
                                        <p:tav tm="0">
                                          <p:val>
                                            <p:strVal val="1+#ppt_h/2"/>
                                          </p:val>
                                        </p:tav>
                                        <p:tav tm="100000">
                                          <p:val>
                                            <p:strVal val="#ppt_y"/>
                                          </p:val>
                                        </p:tav>
                                      </p:tavLst>
                                    </p:anim>
                                  </p:childTnLst>
                                </p:cTn>
                              </p:par>
                            </p:childTnLst>
                          </p:cTn>
                        </p:par>
                        <p:par>
                          <p:cTn id="64" fill="hold">
                            <p:stCondLst>
                              <p:cond delay="3500"/>
                            </p:stCondLst>
                            <p:childTnLst>
                              <p:par>
                                <p:cTn id="65" presetID="6" presetClass="entr" presetSubtype="32"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circle(out)">
                                      <p:cBhvr>
                                        <p:cTn id="67" dur="3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p:cTn id="70" dur="300" fill="hold"/>
                                        <p:tgtEl>
                                          <p:spTgt spid="46"/>
                                        </p:tgtEl>
                                        <p:attrNameLst>
                                          <p:attrName>ppt_w</p:attrName>
                                        </p:attrNameLst>
                                      </p:cBhvr>
                                      <p:tavLst>
                                        <p:tav tm="0">
                                          <p:val>
                                            <p:fltVal val="0"/>
                                          </p:val>
                                        </p:tav>
                                        <p:tav tm="100000">
                                          <p:val>
                                            <p:strVal val="#ppt_w"/>
                                          </p:val>
                                        </p:tav>
                                      </p:tavLst>
                                    </p:anim>
                                    <p:anim calcmode="lin" valueType="num">
                                      <p:cBhvr>
                                        <p:cTn id="71" dur="300" fill="hold"/>
                                        <p:tgtEl>
                                          <p:spTgt spid="46"/>
                                        </p:tgtEl>
                                        <p:attrNameLst>
                                          <p:attrName>ppt_h</p:attrName>
                                        </p:attrNameLst>
                                      </p:cBhvr>
                                      <p:tavLst>
                                        <p:tav tm="0">
                                          <p:val>
                                            <p:fltVal val="0"/>
                                          </p:val>
                                        </p:tav>
                                        <p:tav tm="100000">
                                          <p:val>
                                            <p:strVal val="#ppt_h"/>
                                          </p:val>
                                        </p:tav>
                                      </p:tavLst>
                                    </p:anim>
                                    <p:animEffect transition="in" filter="fade">
                                      <p:cBhvr>
                                        <p:cTn id="72" dur="300"/>
                                        <p:tgtEl>
                                          <p:spTgt spid="46"/>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circle(out)">
                                      <p:cBhvr>
                                        <p:cTn id="75" dur="300"/>
                                        <p:tgtEl>
                                          <p:spTgt spid="49"/>
                                        </p:tgtEl>
                                      </p:cBhvr>
                                    </p:animEffect>
                                  </p:childTnLst>
                                </p:cTn>
                              </p:par>
                            </p:childTnLst>
                          </p:cTn>
                        </p:par>
                        <p:par>
                          <p:cTn id="76" fill="hold">
                            <p:stCondLst>
                              <p:cond delay="3800"/>
                            </p:stCondLst>
                            <p:childTnLst>
                              <p:par>
                                <p:cTn id="77" presetID="6" presetClass="entr" presetSubtype="32"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circle(out)">
                                      <p:cBhvr>
                                        <p:cTn id="79" dur="300"/>
                                        <p:tgtEl>
                                          <p:spTgt spid="44"/>
                                        </p:tgtEl>
                                      </p:cBhvr>
                                    </p:animEffect>
                                  </p:childTnLst>
                                </p:cTn>
                              </p:par>
                              <p:par>
                                <p:cTn id="80" presetID="6" presetClass="entr" presetSubtype="32"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circle(out)">
                                      <p:cBhvr>
                                        <p:cTn id="82" dur="300"/>
                                        <p:tgtEl>
                                          <p:spTgt spid="47"/>
                                        </p:tgtEl>
                                      </p:cBhvr>
                                    </p:animEffect>
                                  </p:childTnLst>
                                </p:cTn>
                              </p:par>
                              <p:par>
                                <p:cTn id="83" presetID="6" presetClass="entr" presetSubtype="32"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circle(out)">
                                      <p:cBhvr>
                                        <p:cTn id="85" dur="300"/>
                                        <p:tgtEl>
                                          <p:spTgt spid="50"/>
                                        </p:tgtEl>
                                      </p:cBhvr>
                                    </p:animEffect>
                                  </p:childTnLst>
                                </p:cTn>
                              </p:par>
                            </p:childTnLst>
                          </p:cTn>
                        </p:par>
                        <p:par>
                          <p:cTn id="86" fill="hold">
                            <p:stCondLst>
                              <p:cond delay="4100"/>
                            </p:stCondLst>
                            <p:childTnLst>
                              <p:par>
                                <p:cTn id="87" presetID="53" presetClass="entr" presetSubtype="16" fill="hold" grpId="0" nodeType="after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p:cTn id="89" dur="300" fill="hold"/>
                                        <p:tgtEl>
                                          <p:spTgt spid="45"/>
                                        </p:tgtEl>
                                        <p:attrNameLst>
                                          <p:attrName>ppt_w</p:attrName>
                                        </p:attrNameLst>
                                      </p:cBhvr>
                                      <p:tavLst>
                                        <p:tav tm="0">
                                          <p:val>
                                            <p:fltVal val="0"/>
                                          </p:val>
                                        </p:tav>
                                        <p:tav tm="100000">
                                          <p:val>
                                            <p:strVal val="#ppt_w"/>
                                          </p:val>
                                        </p:tav>
                                      </p:tavLst>
                                    </p:anim>
                                    <p:anim calcmode="lin" valueType="num">
                                      <p:cBhvr>
                                        <p:cTn id="90" dur="300" fill="hold"/>
                                        <p:tgtEl>
                                          <p:spTgt spid="45"/>
                                        </p:tgtEl>
                                        <p:attrNameLst>
                                          <p:attrName>ppt_h</p:attrName>
                                        </p:attrNameLst>
                                      </p:cBhvr>
                                      <p:tavLst>
                                        <p:tav tm="0">
                                          <p:val>
                                            <p:fltVal val="0"/>
                                          </p:val>
                                        </p:tav>
                                        <p:tav tm="100000">
                                          <p:val>
                                            <p:strVal val="#ppt_h"/>
                                          </p:val>
                                        </p:tav>
                                      </p:tavLst>
                                    </p:anim>
                                    <p:animEffect transition="in" filter="fade">
                                      <p:cBhvr>
                                        <p:cTn id="91" dur="300"/>
                                        <p:tgtEl>
                                          <p:spTgt spid="45"/>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 calcmode="lin" valueType="num">
                                      <p:cBhvr>
                                        <p:cTn id="94" dur="300" fill="hold"/>
                                        <p:tgtEl>
                                          <p:spTgt spid="48"/>
                                        </p:tgtEl>
                                        <p:attrNameLst>
                                          <p:attrName>ppt_w</p:attrName>
                                        </p:attrNameLst>
                                      </p:cBhvr>
                                      <p:tavLst>
                                        <p:tav tm="0">
                                          <p:val>
                                            <p:fltVal val="0"/>
                                          </p:val>
                                        </p:tav>
                                        <p:tav tm="100000">
                                          <p:val>
                                            <p:strVal val="#ppt_w"/>
                                          </p:val>
                                        </p:tav>
                                      </p:tavLst>
                                    </p:anim>
                                    <p:anim calcmode="lin" valueType="num">
                                      <p:cBhvr>
                                        <p:cTn id="95" dur="300" fill="hold"/>
                                        <p:tgtEl>
                                          <p:spTgt spid="48"/>
                                        </p:tgtEl>
                                        <p:attrNameLst>
                                          <p:attrName>ppt_h</p:attrName>
                                        </p:attrNameLst>
                                      </p:cBhvr>
                                      <p:tavLst>
                                        <p:tav tm="0">
                                          <p:val>
                                            <p:fltVal val="0"/>
                                          </p:val>
                                        </p:tav>
                                        <p:tav tm="100000">
                                          <p:val>
                                            <p:strVal val="#ppt_h"/>
                                          </p:val>
                                        </p:tav>
                                      </p:tavLst>
                                    </p:anim>
                                    <p:animEffect transition="in" filter="fade">
                                      <p:cBhvr>
                                        <p:cTn id="96" dur="300"/>
                                        <p:tgtEl>
                                          <p:spTgt spid="48"/>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p:cTn id="99" dur="350" fill="hold"/>
                                        <p:tgtEl>
                                          <p:spTgt spid="51"/>
                                        </p:tgtEl>
                                        <p:attrNameLst>
                                          <p:attrName>ppt_w</p:attrName>
                                        </p:attrNameLst>
                                      </p:cBhvr>
                                      <p:tavLst>
                                        <p:tav tm="0">
                                          <p:val>
                                            <p:fltVal val="0"/>
                                          </p:val>
                                        </p:tav>
                                        <p:tav tm="100000">
                                          <p:val>
                                            <p:strVal val="#ppt_w"/>
                                          </p:val>
                                        </p:tav>
                                      </p:tavLst>
                                    </p:anim>
                                    <p:anim calcmode="lin" valueType="num">
                                      <p:cBhvr>
                                        <p:cTn id="100" dur="350" fill="hold"/>
                                        <p:tgtEl>
                                          <p:spTgt spid="51"/>
                                        </p:tgtEl>
                                        <p:attrNameLst>
                                          <p:attrName>ppt_h</p:attrName>
                                        </p:attrNameLst>
                                      </p:cBhvr>
                                      <p:tavLst>
                                        <p:tav tm="0">
                                          <p:val>
                                            <p:fltVal val="0"/>
                                          </p:val>
                                        </p:tav>
                                        <p:tav tm="100000">
                                          <p:val>
                                            <p:strVal val="#ppt_h"/>
                                          </p:val>
                                        </p:tav>
                                      </p:tavLst>
                                    </p:anim>
                                    <p:animEffect transition="in" filter="fade">
                                      <p:cBhvr>
                                        <p:cTn id="101" dur="350"/>
                                        <p:tgtEl>
                                          <p:spTgt spid="51"/>
                                        </p:tgtEl>
                                      </p:cBhvr>
                                    </p:animEffect>
                                  </p:childTnLst>
                                </p:cTn>
                              </p:par>
                            </p:childTnLst>
                          </p:cTn>
                        </p:par>
                        <p:par>
                          <p:cTn id="102" fill="hold">
                            <p:stCondLst>
                              <p:cond delay="4450"/>
                            </p:stCondLst>
                            <p:childTnLst>
                              <p:par>
                                <p:cTn id="103" presetID="53" presetClass="entr" presetSubtype="16" fill="hold" nodeType="afterEffect">
                                  <p:stCondLst>
                                    <p:cond delay="0"/>
                                  </p:stCondLst>
                                  <p:childTnLst>
                                    <p:set>
                                      <p:cBhvr>
                                        <p:cTn id="104" dur="1" fill="hold">
                                          <p:stCondLst>
                                            <p:cond delay="0"/>
                                          </p:stCondLst>
                                        </p:cTn>
                                        <p:tgtEl>
                                          <p:spTgt spid="76"/>
                                        </p:tgtEl>
                                        <p:attrNameLst>
                                          <p:attrName>style.visibility</p:attrName>
                                        </p:attrNameLst>
                                      </p:cBhvr>
                                      <p:to>
                                        <p:strVal val="visible"/>
                                      </p:to>
                                    </p:set>
                                    <p:anim calcmode="lin" valueType="num">
                                      <p:cBhvr>
                                        <p:cTn id="105" dur="300" fill="hold"/>
                                        <p:tgtEl>
                                          <p:spTgt spid="76"/>
                                        </p:tgtEl>
                                        <p:attrNameLst>
                                          <p:attrName>ppt_w</p:attrName>
                                        </p:attrNameLst>
                                      </p:cBhvr>
                                      <p:tavLst>
                                        <p:tav tm="0">
                                          <p:val>
                                            <p:fltVal val="0"/>
                                          </p:val>
                                        </p:tav>
                                        <p:tav tm="100000">
                                          <p:val>
                                            <p:strVal val="#ppt_w"/>
                                          </p:val>
                                        </p:tav>
                                      </p:tavLst>
                                    </p:anim>
                                    <p:anim calcmode="lin" valueType="num">
                                      <p:cBhvr>
                                        <p:cTn id="106" dur="300" fill="hold"/>
                                        <p:tgtEl>
                                          <p:spTgt spid="76"/>
                                        </p:tgtEl>
                                        <p:attrNameLst>
                                          <p:attrName>ppt_h</p:attrName>
                                        </p:attrNameLst>
                                      </p:cBhvr>
                                      <p:tavLst>
                                        <p:tav tm="0">
                                          <p:val>
                                            <p:fltVal val="0"/>
                                          </p:val>
                                        </p:tav>
                                        <p:tav tm="100000">
                                          <p:val>
                                            <p:strVal val="#ppt_h"/>
                                          </p:val>
                                        </p:tav>
                                      </p:tavLst>
                                    </p:anim>
                                    <p:animEffect transition="in" filter="fade">
                                      <p:cBhvr>
                                        <p:cTn id="107" dur="300"/>
                                        <p:tgtEl>
                                          <p:spTgt spid="76"/>
                                        </p:tgtEl>
                                      </p:cBhvr>
                                    </p:animEffect>
                                  </p:childTnLst>
                                </p:cTn>
                              </p:par>
                              <p:par>
                                <p:cTn id="108" presetID="53" presetClass="entr" presetSubtype="16" fill="hold" nodeType="withEffect">
                                  <p:stCondLst>
                                    <p:cond delay="0"/>
                                  </p:stCondLst>
                                  <p:childTnLst>
                                    <p:set>
                                      <p:cBhvr>
                                        <p:cTn id="109" dur="1" fill="hold">
                                          <p:stCondLst>
                                            <p:cond delay="0"/>
                                          </p:stCondLst>
                                        </p:cTn>
                                        <p:tgtEl>
                                          <p:spTgt spid="78"/>
                                        </p:tgtEl>
                                        <p:attrNameLst>
                                          <p:attrName>style.visibility</p:attrName>
                                        </p:attrNameLst>
                                      </p:cBhvr>
                                      <p:to>
                                        <p:strVal val="visible"/>
                                      </p:to>
                                    </p:set>
                                    <p:anim calcmode="lin" valueType="num">
                                      <p:cBhvr>
                                        <p:cTn id="110" dur="300" fill="hold"/>
                                        <p:tgtEl>
                                          <p:spTgt spid="78"/>
                                        </p:tgtEl>
                                        <p:attrNameLst>
                                          <p:attrName>ppt_w</p:attrName>
                                        </p:attrNameLst>
                                      </p:cBhvr>
                                      <p:tavLst>
                                        <p:tav tm="0">
                                          <p:val>
                                            <p:fltVal val="0"/>
                                          </p:val>
                                        </p:tav>
                                        <p:tav tm="100000">
                                          <p:val>
                                            <p:strVal val="#ppt_w"/>
                                          </p:val>
                                        </p:tav>
                                      </p:tavLst>
                                    </p:anim>
                                    <p:anim calcmode="lin" valueType="num">
                                      <p:cBhvr>
                                        <p:cTn id="111" dur="300" fill="hold"/>
                                        <p:tgtEl>
                                          <p:spTgt spid="78"/>
                                        </p:tgtEl>
                                        <p:attrNameLst>
                                          <p:attrName>ppt_h</p:attrName>
                                        </p:attrNameLst>
                                      </p:cBhvr>
                                      <p:tavLst>
                                        <p:tav tm="0">
                                          <p:val>
                                            <p:fltVal val="0"/>
                                          </p:val>
                                        </p:tav>
                                        <p:tav tm="100000">
                                          <p:val>
                                            <p:strVal val="#ppt_h"/>
                                          </p:val>
                                        </p:tav>
                                      </p:tavLst>
                                    </p:anim>
                                    <p:animEffect transition="in" filter="fade">
                                      <p:cBhvr>
                                        <p:cTn id="112" dur="300"/>
                                        <p:tgtEl>
                                          <p:spTgt spid="78"/>
                                        </p:tgtEl>
                                      </p:cBhvr>
                                    </p:animEffect>
                                  </p:childTnLst>
                                </p:cTn>
                              </p:par>
                              <p:par>
                                <p:cTn id="113" presetID="53" presetClass="entr" presetSubtype="16"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p:cTn id="115" dur="300" fill="hold"/>
                                        <p:tgtEl>
                                          <p:spTgt spid="80"/>
                                        </p:tgtEl>
                                        <p:attrNameLst>
                                          <p:attrName>ppt_w</p:attrName>
                                        </p:attrNameLst>
                                      </p:cBhvr>
                                      <p:tavLst>
                                        <p:tav tm="0">
                                          <p:val>
                                            <p:fltVal val="0"/>
                                          </p:val>
                                        </p:tav>
                                        <p:tav tm="100000">
                                          <p:val>
                                            <p:strVal val="#ppt_w"/>
                                          </p:val>
                                        </p:tav>
                                      </p:tavLst>
                                    </p:anim>
                                    <p:anim calcmode="lin" valueType="num">
                                      <p:cBhvr>
                                        <p:cTn id="116" dur="300" fill="hold"/>
                                        <p:tgtEl>
                                          <p:spTgt spid="80"/>
                                        </p:tgtEl>
                                        <p:attrNameLst>
                                          <p:attrName>ppt_h</p:attrName>
                                        </p:attrNameLst>
                                      </p:cBhvr>
                                      <p:tavLst>
                                        <p:tav tm="0">
                                          <p:val>
                                            <p:fltVal val="0"/>
                                          </p:val>
                                        </p:tav>
                                        <p:tav tm="100000">
                                          <p:val>
                                            <p:strVal val="#ppt_h"/>
                                          </p:val>
                                        </p:tav>
                                      </p:tavLst>
                                    </p:anim>
                                    <p:animEffect transition="in" filter="fade">
                                      <p:cBhvr>
                                        <p:cTn id="117" dur="300"/>
                                        <p:tgtEl>
                                          <p:spTgt spid="80"/>
                                        </p:tgtEl>
                                      </p:cBhvr>
                                    </p:animEffect>
                                  </p:childTnLst>
                                </p:cTn>
                              </p:par>
                            </p:childTnLst>
                          </p:cTn>
                        </p:par>
                        <p:par>
                          <p:cTn id="118" fill="hold">
                            <p:stCondLst>
                              <p:cond delay="4750"/>
                            </p:stCondLst>
                            <p:childTnLst>
                              <p:par>
                                <p:cTn id="119" presetID="42" presetClass="path" presetSubtype="0" accel="50000" decel="50000" fill="hold" nodeType="afterEffect">
                                  <p:stCondLst>
                                    <p:cond delay="0"/>
                                  </p:stCondLst>
                                  <p:childTnLst>
                                    <p:animMotion origin="layout" path="M -1.53506E-6 -1.12233E-7 L -1.53506E-6 0.16933 " pathEditMode="relative" rAng="0" ptsTypes="AA">
                                      <p:cBhvr>
                                        <p:cTn id="120" dur="250" fill="hold"/>
                                        <p:tgtEl>
                                          <p:spTgt spid="63"/>
                                        </p:tgtEl>
                                        <p:attrNameLst>
                                          <p:attrName>ppt_x</p:attrName>
                                          <p:attrName>ppt_y</p:attrName>
                                        </p:attrNameLst>
                                      </p:cBhvr>
                                      <p:rCtr x="0" y="8460"/>
                                    </p:animMotion>
                                  </p:childTnLst>
                                </p:cTn>
                              </p:par>
                              <p:par>
                                <p:cTn id="121" presetID="42" presetClass="path" presetSubtype="0" accel="50000" decel="50000" fill="hold" nodeType="withEffect">
                                  <p:stCondLst>
                                    <p:cond delay="0"/>
                                  </p:stCondLst>
                                  <p:childTnLst>
                                    <p:animMotion origin="layout" path="M -7.8964E-7 -1.12233E-7 L -7.8964E-7 0.16933 " pathEditMode="relative" rAng="0" ptsTypes="AA">
                                      <p:cBhvr>
                                        <p:cTn id="122" dur="250" fill="hold"/>
                                        <p:tgtEl>
                                          <p:spTgt spid="82"/>
                                        </p:tgtEl>
                                        <p:attrNameLst>
                                          <p:attrName>ppt_x</p:attrName>
                                          <p:attrName>ppt_y</p:attrName>
                                        </p:attrNameLst>
                                      </p:cBhvr>
                                      <p:rCtr x="0" y="8460"/>
                                    </p:animMotion>
                                  </p:childTnLst>
                                </p:cTn>
                              </p:par>
                              <p:par>
                                <p:cTn id="123" presetID="42" presetClass="path" presetSubtype="0" accel="50000" decel="50000" fill="hold" nodeType="withEffect">
                                  <p:stCondLst>
                                    <p:cond delay="0"/>
                                  </p:stCondLst>
                                  <p:childTnLst>
                                    <p:animMotion origin="layout" path="M -1.53506E-6 -1.12233E-7 L -1.53506E-6 0.16933 " pathEditMode="relative" rAng="0" ptsTypes="AA">
                                      <p:cBhvr>
                                        <p:cTn id="124" dur="250" fill="hold"/>
                                        <p:tgtEl>
                                          <p:spTgt spid="86"/>
                                        </p:tgtEl>
                                        <p:attrNameLst>
                                          <p:attrName>ppt_x</p:attrName>
                                          <p:attrName>ppt_y</p:attrName>
                                        </p:attrNameLst>
                                      </p:cBhvr>
                                      <p:rCtr x="0" y="8460"/>
                                    </p:animMotion>
                                  </p:childTnLst>
                                </p:cTn>
                              </p:par>
                            </p:childTnLst>
                          </p:cTn>
                        </p:par>
                        <p:par>
                          <p:cTn id="125" fill="hold">
                            <p:stCondLst>
                              <p:cond delay="5000"/>
                            </p:stCondLst>
                            <p:childTnLst>
                              <p:par>
                                <p:cTn id="126" presetID="2" presetClass="entr" presetSubtype="4" fill="hold" grpId="0" nodeType="afterEffect">
                                  <p:stCondLst>
                                    <p:cond delay="0"/>
                                  </p:stCondLst>
                                  <p:childTnLst>
                                    <p:set>
                                      <p:cBhvr>
                                        <p:cTn id="127" dur="1" fill="hold">
                                          <p:stCondLst>
                                            <p:cond delay="0"/>
                                          </p:stCondLst>
                                        </p:cTn>
                                        <p:tgtEl>
                                          <p:spTgt spid="67"/>
                                        </p:tgtEl>
                                        <p:attrNameLst>
                                          <p:attrName>style.visibility</p:attrName>
                                        </p:attrNameLst>
                                      </p:cBhvr>
                                      <p:to>
                                        <p:strVal val="visible"/>
                                      </p:to>
                                    </p:set>
                                    <p:anim calcmode="lin" valueType="num">
                                      <p:cBhvr additive="base">
                                        <p:cTn id="128" dur="300" fill="hold"/>
                                        <p:tgtEl>
                                          <p:spTgt spid="67"/>
                                        </p:tgtEl>
                                        <p:attrNameLst>
                                          <p:attrName>ppt_x</p:attrName>
                                        </p:attrNameLst>
                                      </p:cBhvr>
                                      <p:tavLst>
                                        <p:tav tm="0">
                                          <p:val>
                                            <p:strVal val="#ppt_x"/>
                                          </p:val>
                                        </p:tav>
                                        <p:tav tm="100000">
                                          <p:val>
                                            <p:strVal val="#ppt_x"/>
                                          </p:val>
                                        </p:tav>
                                      </p:tavLst>
                                    </p:anim>
                                    <p:anim calcmode="lin" valueType="num">
                                      <p:cBhvr additive="base">
                                        <p:cTn id="129" dur="300" fill="hold"/>
                                        <p:tgtEl>
                                          <p:spTgt spid="67"/>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72"/>
                                        </p:tgtEl>
                                        <p:attrNameLst>
                                          <p:attrName>style.visibility</p:attrName>
                                        </p:attrNameLst>
                                      </p:cBhvr>
                                      <p:to>
                                        <p:strVal val="visible"/>
                                      </p:to>
                                    </p:set>
                                    <p:anim calcmode="lin" valueType="num">
                                      <p:cBhvr additive="base">
                                        <p:cTn id="132" dur="300" fill="hold"/>
                                        <p:tgtEl>
                                          <p:spTgt spid="72"/>
                                        </p:tgtEl>
                                        <p:attrNameLst>
                                          <p:attrName>ppt_x</p:attrName>
                                        </p:attrNameLst>
                                      </p:cBhvr>
                                      <p:tavLst>
                                        <p:tav tm="0">
                                          <p:val>
                                            <p:strVal val="#ppt_x"/>
                                          </p:val>
                                        </p:tav>
                                        <p:tav tm="100000">
                                          <p:val>
                                            <p:strVal val="#ppt_x"/>
                                          </p:val>
                                        </p:tav>
                                      </p:tavLst>
                                    </p:anim>
                                    <p:anim calcmode="lin" valueType="num">
                                      <p:cBhvr additive="base">
                                        <p:cTn id="133" dur="300" fill="hold"/>
                                        <p:tgtEl>
                                          <p:spTgt spid="72"/>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77"/>
                                        </p:tgtEl>
                                        <p:attrNameLst>
                                          <p:attrName>style.visibility</p:attrName>
                                        </p:attrNameLst>
                                      </p:cBhvr>
                                      <p:to>
                                        <p:strVal val="visible"/>
                                      </p:to>
                                    </p:set>
                                    <p:anim calcmode="lin" valueType="num">
                                      <p:cBhvr additive="base">
                                        <p:cTn id="136" dur="300" fill="hold"/>
                                        <p:tgtEl>
                                          <p:spTgt spid="77"/>
                                        </p:tgtEl>
                                        <p:attrNameLst>
                                          <p:attrName>ppt_x</p:attrName>
                                        </p:attrNameLst>
                                      </p:cBhvr>
                                      <p:tavLst>
                                        <p:tav tm="0">
                                          <p:val>
                                            <p:strVal val="#ppt_x"/>
                                          </p:val>
                                        </p:tav>
                                        <p:tav tm="100000">
                                          <p:val>
                                            <p:strVal val="#ppt_x"/>
                                          </p:val>
                                        </p:tav>
                                      </p:tavLst>
                                    </p:anim>
                                    <p:anim calcmode="lin" valueType="num">
                                      <p:cBhvr additive="base">
                                        <p:cTn id="137" dur="3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3" grpId="0"/>
      <p:bldP spid="3" grpId="0" animBg="1"/>
      <p:bldP spid="5" grpId="0" animBg="1"/>
      <p:bldP spid="35" grpId="0" animBg="1"/>
      <p:bldP spid="62" grpId="0"/>
      <p:bldP spid="40" grpId="0" animBg="1"/>
      <p:bldP spid="41" grpId="0" animBg="1"/>
      <p:bldP spid="42" grpId="0" animBg="1"/>
      <p:bldP spid="67" grpId="0"/>
      <p:bldP spid="43" grpId="0" animBg="1"/>
      <p:bldP spid="44" grpId="0" animBg="1"/>
      <p:bldP spid="45" grpId="0" animBg="1"/>
      <p:bldP spid="72" grpId="0"/>
      <p:bldP spid="46" grpId="0" animBg="1"/>
      <p:bldP spid="47" grpId="0" animBg="1"/>
      <p:bldP spid="48" grpId="0" animBg="1"/>
      <p:bldP spid="77" grpId="0"/>
      <p:bldP spid="49" grpId="0" animBg="1"/>
      <p:bldP spid="50"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E7D15C-0F61-41A8-B697-B8A1DE6F4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sz="1800">
              <a:latin typeface="Calibri"/>
              <a:ea typeface="Calibri"/>
              <a:cs typeface="Calibri"/>
              <a:sym typeface="Calibri"/>
            </a:endParaRPr>
          </a:p>
        </p:txBody>
      </p:sp>
      <p:pic>
        <p:nvPicPr>
          <p:cNvPr id="4" name="Picture 3">
            <a:extLst>
              <a:ext uri="{FF2B5EF4-FFF2-40B4-BE49-F238E27FC236}">
                <a16:creationId xmlns:a16="http://schemas.microsoft.com/office/drawing/2014/main" id="{7EF085E9-A3B2-493B-BACE-E1610D276CA9}"/>
              </a:ext>
            </a:extLst>
          </p:cNvPr>
          <p:cNvPicPr>
            <a:picLocks noChangeAspect="1"/>
          </p:cNvPicPr>
          <p:nvPr/>
        </p:nvPicPr>
        <p:blipFill>
          <a:blip r:embed="rId2"/>
          <a:stretch>
            <a:fillRect/>
          </a:stretch>
        </p:blipFill>
        <p:spPr>
          <a:xfrm>
            <a:off x="69752" y="1343405"/>
            <a:ext cx="19964595" cy="9578341"/>
          </a:xfrm>
          <a:prstGeom prst="rect">
            <a:avLst/>
          </a:prstGeom>
        </p:spPr>
      </p:pic>
    </p:spTree>
    <p:extLst>
      <p:ext uri="{BB962C8B-B14F-4D97-AF65-F5344CB8AC3E}">
        <p14:creationId xmlns:p14="http://schemas.microsoft.com/office/powerpoint/2010/main" val="3289829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25"/>
          <p:cNvSpPr/>
          <p:nvPr/>
        </p:nvSpPr>
        <p:spPr>
          <a:xfrm>
            <a:off x="1987652" y="0"/>
            <a:ext cx="3339230" cy="1706252"/>
          </a:xfrm>
          <a:custGeom>
            <a:avLst/>
            <a:gdLst/>
            <a:ahLst/>
            <a:cxnLst/>
            <a:rect l="l" t="t" r="r" b="b"/>
            <a:pathLst>
              <a:path w="3339230" h="1706252" extrusionOk="0">
                <a:moveTo>
                  <a:pt x="0" y="1402582"/>
                </a:moveTo>
                <a:cubicBezTo>
                  <a:pt x="62179" y="1402582"/>
                  <a:pt x="1430635" y="2014948"/>
                  <a:pt x="2463180" y="1528195"/>
                </a:cubicBezTo>
                <a:cubicBezTo>
                  <a:pt x="3495724" y="1041442"/>
                  <a:pt x="3333996" y="0"/>
                  <a:pt x="3333996" y="0"/>
                </a:cubicBezTo>
                <a:lnTo>
                  <a:pt x="1306278" y="0"/>
                </a:lnTo>
                <a:lnTo>
                  <a:pt x="0" y="140258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25"/>
          <p:cNvSpPr/>
          <p:nvPr/>
        </p:nvSpPr>
        <p:spPr>
          <a:xfrm>
            <a:off x="-786" y="0"/>
            <a:ext cx="4898933" cy="1800463"/>
          </a:xfrm>
          <a:custGeom>
            <a:avLst/>
            <a:gdLst/>
            <a:ahLst/>
            <a:cxnLst/>
            <a:rect l="l" t="t" r="r" b="b"/>
            <a:pathLst>
              <a:path w="4898933" h="1800462" extrusionOk="0">
                <a:moveTo>
                  <a:pt x="78" y="0"/>
                </a:moveTo>
                <a:lnTo>
                  <a:pt x="78" y="1810826"/>
                </a:lnTo>
                <a:cubicBezTo>
                  <a:pt x="78" y="1810826"/>
                  <a:pt x="315055" y="961782"/>
                  <a:pt x="1683511" y="1369922"/>
                </a:cubicBezTo>
                <a:cubicBezTo>
                  <a:pt x="3051968" y="1778062"/>
                  <a:pt x="4899536" y="1627744"/>
                  <a:pt x="4899536" y="0"/>
                </a:cubicBezTo>
                <a:cubicBezTo>
                  <a:pt x="4899536" y="0"/>
                  <a:pt x="-22637" y="0"/>
                  <a:pt x="78"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28" name="Google Shape;528;p25"/>
          <p:cNvGrpSpPr/>
          <p:nvPr/>
        </p:nvGrpSpPr>
        <p:grpSpPr>
          <a:xfrm>
            <a:off x="18763541" y="147798"/>
            <a:ext cx="1185619" cy="1035494"/>
            <a:chOff x="14836955" y="2007482"/>
            <a:chExt cx="2135361" cy="1864979"/>
          </a:xfrm>
        </p:grpSpPr>
        <p:sp>
          <p:nvSpPr>
            <p:cNvPr id="529" name="Google Shape;529;p25"/>
            <p:cNvSpPr/>
            <p:nvPr/>
          </p:nvSpPr>
          <p:spPr>
            <a:xfrm>
              <a:off x="14836955" y="2007482"/>
              <a:ext cx="1643446" cy="1643446"/>
            </a:xfrm>
            <a:custGeom>
              <a:avLst/>
              <a:gdLst/>
              <a:ahLst/>
              <a:cxnLst/>
              <a:rect l="l" t="t" r="r" b="b"/>
              <a:pathLst>
                <a:path w="1643445" h="1643445" extrusionOk="0">
                  <a:moveTo>
                    <a:pt x="1476308" y="1338133"/>
                  </a:moveTo>
                  <a:cubicBezTo>
                    <a:pt x="1194200" y="1696342"/>
                    <a:pt x="673219" y="1758311"/>
                    <a:pt x="315009" y="1476309"/>
                  </a:cubicBezTo>
                  <a:cubicBezTo>
                    <a:pt x="-43199" y="1194201"/>
                    <a:pt x="-105167" y="673218"/>
                    <a:pt x="176835" y="315010"/>
                  </a:cubicBezTo>
                  <a:cubicBezTo>
                    <a:pt x="458942" y="-43198"/>
                    <a:pt x="979925" y="-105168"/>
                    <a:pt x="1338133" y="176835"/>
                  </a:cubicBezTo>
                  <a:cubicBezTo>
                    <a:pt x="1696342" y="458838"/>
                    <a:pt x="1758415" y="979821"/>
                    <a:pt x="1476308" y="1338133"/>
                  </a:cubicBezTo>
                  <a:close/>
                  <a:moveTo>
                    <a:pt x="259112" y="379701"/>
                  </a:moveTo>
                  <a:cubicBezTo>
                    <a:pt x="12699" y="692584"/>
                    <a:pt x="66818" y="1147619"/>
                    <a:pt x="379806" y="1394032"/>
                  </a:cubicBezTo>
                  <a:cubicBezTo>
                    <a:pt x="692689" y="1640444"/>
                    <a:pt x="1147724" y="1586325"/>
                    <a:pt x="1394136" y="1273338"/>
                  </a:cubicBezTo>
                  <a:cubicBezTo>
                    <a:pt x="1640548" y="960350"/>
                    <a:pt x="1586430" y="505419"/>
                    <a:pt x="1273442" y="259007"/>
                  </a:cubicBezTo>
                  <a:cubicBezTo>
                    <a:pt x="960559" y="12700"/>
                    <a:pt x="505524" y="66818"/>
                    <a:pt x="259112" y="379701"/>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25"/>
            <p:cNvSpPr/>
            <p:nvPr/>
          </p:nvSpPr>
          <p:spPr>
            <a:xfrm>
              <a:off x="15027030" y="2197452"/>
              <a:ext cx="1266605" cy="1266605"/>
            </a:xfrm>
            <a:custGeom>
              <a:avLst/>
              <a:gdLst/>
              <a:ahLst/>
              <a:cxnLst/>
              <a:rect l="l" t="t" r="r" b="b"/>
              <a:pathLst>
                <a:path w="1266604" h="1266604" extrusionOk="0">
                  <a:moveTo>
                    <a:pt x="1136858" y="1030505"/>
                  </a:moveTo>
                  <a:cubicBezTo>
                    <a:pt x="919651" y="1306332"/>
                    <a:pt x="518526" y="1354065"/>
                    <a:pt x="242593" y="1136858"/>
                  </a:cubicBezTo>
                  <a:cubicBezTo>
                    <a:pt x="-33338" y="919651"/>
                    <a:pt x="-80966" y="518525"/>
                    <a:pt x="136241" y="242594"/>
                  </a:cubicBezTo>
                  <a:cubicBezTo>
                    <a:pt x="353448" y="-33338"/>
                    <a:pt x="754574" y="-80966"/>
                    <a:pt x="1030505" y="136241"/>
                  </a:cubicBezTo>
                  <a:cubicBezTo>
                    <a:pt x="1306436" y="353448"/>
                    <a:pt x="1354065" y="754574"/>
                    <a:pt x="1136858" y="1030505"/>
                  </a:cubicBezTo>
                  <a:close/>
                  <a:moveTo>
                    <a:pt x="152675" y="255574"/>
                  </a:moveTo>
                  <a:cubicBezTo>
                    <a:pt x="-57413" y="522398"/>
                    <a:pt x="-11251" y="910335"/>
                    <a:pt x="255574" y="1120424"/>
                  </a:cubicBezTo>
                  <a:cubicBezTo>
                    <a:pt x="522399" y="1330513"/>
                    <a:pt x="910335" y="1284350"/>
                    <a:pt x="1120424" y="1017525"/>
                  </a:cubicBezTo>
                  <a:cubicBezTo>
                    <a:pt x="1330513" y="750701"/>
                    <a:pt x="1284349" y="362764"/>
                    <a:pt x="1017525" y="152675"/>
                  </a:cubicBezTo>
                  <a:cubicBezTo>
                    <a:pt x="750701" y="-57414"/>
                    <a:pt x="362765" y="-11251"/>
                    <a:pt x="152675" y="255574"/>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25"/>
            <p:cNvSpPr/>
            <p:nvPr/>
          </p:nvSpPr>
          <p:spPr>
            <a:xfrm>
              <a:off x="16386119" y="3359538"/>
              <a:ext cx="586197" cy="512923"/>
            </a:xfrm>
            <a:custGeom>
              <a:avLst/>
              <a:gdLst/>
              <a:ahLst/>
              <a:cxnLst/>
              <a:rect l="l" t="t" r="r" b="b"/>
              <a:pathLst>
                <a:path w="586197" h="512922" extrusionOk="0">
                  <a:moveTo>
                    <a:pt x="568612" y="479949"/>
                  </a:moveTo>
                  <a:lnTo>
                    <a:pt x="568612" y="479949"/>
                  </a:lnTo>
                  <a:cubicBezTo>
                    <a:pt x="531660" y="526845"/>
                    <a:pt x="463620" y="535009"/>
                    <a:pt x="416724" y="498058"/>
                  </a:cubicBezTo>
                  <a:lnTo>
                    <a:pt x="0" y="169997"/>
                  </a:lnTo>
                  <a:lnTo>
                    <a:pt x="133884" y="0"/>
                  </a:lnTo>
                  <a:lnTo>
                    <a:pt x="550606" y="328061"/>
                  </a:lnTo>
                  <a:cubicBezTo>
                    <a:pt x="597503" y="365012"/>
                    <a:pt x="605562" y="433053"/>
                    <a:pt x="568612" y="479949"/>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25"/>
            <p:cNvSpPr/>
            <p:nvPr/>
          </p:nvSpPr>
          <p:spPr>
            <a:xfrm>
              <a:off x="16236450" y="3258298"/>
              <a:ext cx="502455" cy="429180"/>
            </a:xfrm>
            <a:custGeom>
              <a:avLst/>
              <a:gdLst/>
              <a:ahLst/>
              <a:cxnLst/>
              <a:rect l="l" t="t" r="r" b="b"/>
              <a:pathLst>
                <a:path w="502454" h="429180" extrusionOk="0">
                  <a:moveTo>
                    <a:pt x="0" y="82245"/>
                  </a:moveTo>
                  <a:lnTo>
                    <a:pt x="64754" y="0"/>
                  </a:lnTo>
                  <a:lnTo>
                    <a:pt x="508880" y="349671"/>
                  </a:lnTo>
                  <a:lnTo>
                    <a:pt x="444126" y="431916"/>
                  </a:ln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35" name="Google Shape;535;p25"/>
          <p:cNvSpPr/>
          <p:nvPr/>
        </p:nvSpPr>
        <p:spPr>
          <a:xfrm>
            <a:off x="-708" y="9640745"/>
            <a:ext cx="17596383" cy="1674849"/>
          </a:xfrm>
          <a:custGeom>
            <a:avLst/>
            <a:gdLst/>
            <a:ahLst/>
            <a:cxnLst/>
            <a:rect l="l" t="t" r="r" b="b"/>
            <a:pathLst>
              <a:path w="17596382" h="1674849" extrusionOk="0">
                <a:moveTo>
                  <a:pt x="0" y="1674954"/>
                </a:moveTo>
                <a:lnTo>
                  <a:pt x="0" y="0"/>
                </a:lnTo>
                <a:cubicBezTo>
                  <a:pt x="0" y="0"/>
                  <a:pt x="3743602" y="1632978"/>
                  <a:pt x="8077274" y="1025845"/>
                </a:cubicBezTo>
                <a:cubicBezTo>
                  <a:pt x="12410946" y="418712"/>
                  <a:pt x="15655966" y="502664"/>
                  <a:pt x="17602978" y="1674954"/>
                </a:cubicBezTo>
                <a:lnTo>
                  <a:pt x="0" y="1674954"/>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 name="Week1">
            <a:extLst>
              <a:ext uri="{FF2B5EF4-FFF2-40B4-BE49-F238E27FC236}">
                <a16:creationId xmlns:a16="http://schemas.microsoft.com/office/drawing/2014/main" id="{01A0C53F-7770-42BB-BA74-DDDB83F52928}"/>
              </a:ext>
            </a:extLst>
          </p:cNvPr>
          <p:cNvGrpSpPr/>
          <p:nvPr/>
        </p:nvGrpSpPr>
        <p:grpSpPr>
          <a:xfrm>
            <a:off x="287379" y="3461140"/>
            <a:ext cx="4092912" cy="1442283"/>
            <a:chOff x="287379" y="3461140"/>
            <a:chExt cx="4092912" cy="1442283"/>
          </a:xfrm>
        </p:grpSpPr>
        <p:sp>
          <p:nvSpPr>
            <p:cNvPr id="513" name="Google Shape;513;p25"/>
            <p:cNvSpPr/>
            <p:nvPr/>
          </p:nvSpPr>
          <p:spPr>
            <a:xfrm>
              <a:off x="287379" y="3461140"/>
              <a:ext cx="4092912" cy="1308476"/>
            </a:xfrm>
            <a:custGeom>
              <a:avLst/>
              <a:gdLst/>
              <a:ahLst/>
              <a:cxnLst/>
              <a:rect l="l" t="t" r="r" b="b"/>
              <a:pathLst>
                <a:path w="4092912" h="1308475" extrusionOk="0">
                  <a:moveTo>
                    <a:pt x="3441501" y="0"/>
                  </a:moveTo>
                  <a:lnTo>
                    <a:pt x="0" y="0"/>
                  </a:lnTo>
                  <a:lnTo>
                    <a:pt x="0" y="1315803"/>
                  </a:lnTo>
                  <a:lnTo>
                    <a:pt x="3441501" y="1315803"/>
                  </a:lnTo>
                  <a:cubicBezTo>
                    <a:pt x="3804839" y="1315803"/>
                    <a:pt x="4099402" y="1021239"/>
                    <a:pt x="4099402" y="657901"/>
                  </a:cubicBezTo>
                  <a:lnTo>
                    <a:pt x="4099402" y="657901"/>
                  </a:lnTo>
                  <a:cubicBezTo>
                    <a:pt x="4099402" y="294564"/>
                    <a:pt x="3804839" y="0"/>
                    <a:pt x="3441501" y="0"/>
                  </a:cubicBezTo>
                  <a:close/>
                </a:path>
              </a:pathLst>
            </a:custGeom>
            <a:solidFill>
              <a:srgbClr val="6F6C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25"/>
            <p:cNvSpPr txBox="1"/>
            <p:nvPr/>
          </p:nvSpPr>
          <p:spPr>
            <a:xfrm>
              <a:off x="824404" y="3550423"/>
              <a:ext cx="2972700" cy="1353000"/>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6600" b="1">
                  <a:solidFill>
                    <a:srgbClr val="FFFFFF"/>
                  </a:solidFill>
                </a:rPr>
                <a:t>Week 1</a:t>
              </a:r>
              <a:endParaRPr sz="6600">
                <a:solidFill>
                  <a:schemeClr val="dk1"/>
                </a:solidFill>
                <a:latin typeface="Arial"/>
                <a:ea typeface="Arial"/>
                <a:cs typeface="Arial"/>
                <a:sym typeface="Arial"/>
              </a:endParaRPr>
            </a:p>
            <a:p>
              <a:pPr marL="12700" marR="0" lvl="0" indent="0" algn="l" rtl="0">
                <a:lnSpc>
                  <a:spcPct val="100000"/>
                </a:lnSpc>
                <a:spcBef>
                  <a:spcPts val="6859"/>
                </a:spcBef>
                <a:spcAft>
                  <a:spcPts val="0"/>
                </a:spcAft>
                <a:buNone/>
              </a:pPr>
              <a:endParaRPr sz="6600">
                <a:solidFill>
                  <a:schemeClr val="dk1"/>
                </a:solidFill>
                <a:latin typeface="Arial"/>
                <a:ea typeface="Arial"/>
                <a:cs typeface="Arial"/>
                <a:sym typeface="Arial"/>
              </a:endParaRPr>
            </a:p>
          </p:txBody>
        </p:sp>
      </p:grpSp>
      <p:sp>
        <p:nvSpPr>
          <p:cNvPr id="540" name="Google Shape;540;p25"/>
          <p:cNvSpPr txBox="1"/>
          <p:nvPr/>
        </p:nvSpPr>
        <p:spPr>
          <a:xfrm>
            <a:off x="2333835" y="1024696"/>
            <a:ext cx="7844874" cy="1394676"/>
          </a:xfrm>
          <a:prstGeom prst="rect">
            <a:avLst/>
          </a:prstGeom>
          <a:noFill/>
          <a:ln>
            <a:noFill/>
          </a:ln>
        </p:spPr>
        <p:txBody>
          <a:bodyPr spcFirstLastPara="1" wrap="square" lIns="0" tIns="512425" rIns="0" bIns="0" anchor="t" anchorCtr="0">
            <a:noAutofit/>
          </a:bodyPr>
          <a:lstStyle/>
          <a:p>
            <a:pPr marL="12700" marR="0" lvl="0" indent="0" algn="ctr" rtl="0">
              <a:lnSpc>
                <a:spcPct val="100000"/>
              </a:lnSpc>
              <a:spcBef>
                <a:spcPts val="0"/>
              </a:spcBef>
              <a:spcAft>
                <a:spcPts val="0"/>
              </a:spcAft>
              <a:buNone/>
            </a:pPr>
            <a:r>
              <a:rPr lang="en-US" sz="6600" b="1">
                <a:solidFill>
                  <a:srgbClr val="6E6CBB"/>
                </a:solidFill>
              </a:rPr>
              <a:t>Báo cáo cuộc họp</a:t>
            </a:r>
            <a:endParaRPr sz="6600">
              <a:solidFill>
                <a:schemeClr val="dk1"/>
              </a:solidFill>
              <a:latin typeface="Arial"/>
              <a:ea typeface="Arial"/>
              <a:cs typeface="Arial"/>
              <a:sym typeface="Arial"/>
            </a:endParaRPr>
          </a:p>
          <a:p>
            <a:pPr marL="109220" marR="560705" lvl="0" indent="0" algn="ctr" rtl="0">
              <a:lnSpc>
                <a:spcPct val="107900"/>
              </a:lnSpc>
              <a:spcBef>
                <a:spcPts val="1410"/>
              </a:spcBef>
              <a:spcAft>
                <a:spcPts val="0"/>
              </a:spcAft>
              <a:buNone/>
            </a:pPr>
            <a:endParaRPr sz="2800">
              <a:solidFill>
                <a:schemeClr val="dk1"/>
              </a:solidFill>
              <a:latin typeface="Arial"/>
              <a:ea typeface="Arial"/>
              <a:cs typeface="Arial"/>
              <a:sym typeface="Arial"/>
            </a:endParaRPr>
          </a:p>
        </p:txBody>
      </p:sp>
      <p:sp>
        <p:nvSpPr>
          <p:cNvPr id="542" name="Google Shape;542;p25"/>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grpSp>
        <p:nvGrpSpPr>
          <p:cNvPr id="3" name="Week2">
            <a:extLst>
              <a:ext uri="{FF2B5EF4-FFF2-40B4-BE49-F238E27FC236}">
                <a16:creationId xmlns:a16="http://schemas.microsoft.com/office/drawing/2014/main" id="{BC87F50F-B05B-4CE2-B7EE-568CFCF56908}"/>
              </a:ext>
            </a:extLst>
          </p:cNvPr>
          <p:cNvGrpSpPr/>
          <p:nvPr/>
        </p:nvGrpSpPr>
        <p:grpSpPr>
          <a:xfrm>
            <a:off x="287379" y="5008539"/>
            <a:ext cx="4092912" cy="1442283"/>
            <a:chOff x="287379" y="5008539"/>
            <a:chExt cx="4092912" cy="1442283"/>
          </a:xfrm>
        </p:grpSpPr>
        <p:sp>
          <p:nvSpPr>
            <p:cNvPr id="39" name="Google Shape;513;p25">
              <a:extLst>
                <a:ext uri="{FF2B5EF4-FFF2-40B4-BE49-F238E27FC236}">
                  <a16:creationId xmlns:a16="http://schemas.microsoft.com/office/drawing/2014/main" id="{B7F74689-8E0D-43CF-93B7-A8208E4BEDD8}"/>
                </a:ext>
              </a:extLst>
            </p:cNvPr>
            <p:cNvSpPr/>
            <p:nvPr/>
          </p:nvSpPr>
          <p:spPr>
            <a:xfrm>
              <a:off x="287379" y="5008539"/>
              <a:ext cx="4092912" cy="1308476"/>
            </a:xfrm>
            <a:custGeom>
              <a:avLst/>
              <a:gdLst/>
              <a:ahLst/>
              <a:cxnLst/>
              <a:rect l="l" t="t" r="r" b="b"/>
              <a:pathLst>
                <a:path w="4092912" h="1308475" extrusionOk="0">
                  <a:moveTo>
                    <a:pt x="3441501" y="0"/>
                  </a:moveTo>
                  <a:lnTo>
                    <a:pt x="0" y="0"/>
                  </a:lnTo>
                  <a:lnTo>
                    <a:pt x="0" y="1315803"/>
                  </a:lnTo>
                  <a:lnTo>
                    <a:pt x="3441501" y="1315803"/>
                  </a:lnTo>
                  <a:cubicBezTo>
                    <a:pt x="3804839" y="1315803"/>
                    <a:pt x="4099402" y="1021239"/>
                    <a:pt x="4099402" y="657901"/>
                  </a:cubicBezTo>
                  <a:lnTo>
                    <a:pt x="4099402" y="657901"/>
                  </a:lnTo>
                  <a:cubicBezTo>
                    <a:pt x="4099402" y="294564"/>
                    <a:pt x="3804839" y="0"/>
                    <a:pt x="3441501" y="0"/>
                  </a:cubicBezTo>
                  <a:close/>
                </a:path>
              </a:pathLst>
            </a:custGeom>
            <a:solidFill>
              <a:srgbClr val="DB86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536;p25">
              <a:extLst>
                <a:ext uri="{FF2B5EF4-FFF2-40B4-BE49-F238E27FC236}">
                  <a16:creationId xmlns:a16="http://schemas.microsoft.com/office/drawing/2014/main" id="{DC1BBACD-2E03-4E49-BCD6-6882CA4D4342}"/>
                </a:ext>
              </a:extLst>
            </p:cNvPr>
            <p:cNvSpPr txBox="1"/>
            <p:nvPr/>
          </p:nvSpPr>
          <p:spPr>
            <a:xfrm>
              <a:off x="824404" y="5097822"/>
              <a:ext cx="2972700" cy="1353000"/>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6600" b="1">
                  <a:solidFill>
                    <a:srgbClr val="FFFFFF"/>
                  </a:solidFill>
                </a:rPr>
                <a:t>Week 2</a:t>
              </a:r>
              <a:endParaRPr sz="6600">
                <a:solidFill>
                  <a:schemeClr val="dk1"/>
                </a:solidFill>
                <a:latin typeface="Arial"/>
                <a:ea typeface="Arial"/>
                <a:cs typeface="Arial"/>
                <a:sym typeface="Arial"/>
              </a:endParaRPr>
            </a:p>
          </p:txBody>
        </p:sp>
      </p:grpSp>
      <p:grpSp>
        <p:nvGrpSpPr>
          <p:cNvPr id="4" name="Week3">
            <a:extLst>
              <a:ext uri="{FF2B5EF4-FFF2-40B4-BE49-F238E27FC236}">
                <a16:creationId xmlns:a16="http://schemas.microsoft.com/office/drawing/2014/main" id="{4B9D10E6-673A-4D62-9DBA-CAF702180E6B}"/>
              </a:ext>
            </a:extLst>
          </p:cNvPr>
          <p:cNvGrpSpPr/>
          <p:nvPr/>
        </p:nvGrpSpPr>
        <p:grpSpPr>
          <a:xfrm>
            <a:off x="287379" y="6690954"/>
            <a:ext cx="4092912" cy="1442283"/>
            <a:chOff x="287379" y="6555938"/>
            <a:chExt cx="4092912" cy="1442283"/>
          </a:xfrm>
        </p:grpSpPr>
        <p:sp>
          <p:nvSpPr>
            <p:cNvPr id="41" name="Google Shape;513;p25">
              <a:extLst>
                <a:ext uri="{FF2B5EF4-FFF2-40B4-BE49-F238E27FC236}">
                  <a16:creationId xmlns:a16="http://schemas.microsoft.com/office/drawing/2014/main" id="{F773EC30-0EF1-4052-BD91-72B77D262E6D}"/>
                </a:ext>
              </a:extLst>
            </p:cNvPr>
            <p:cNvSpPr/>
            <p:nvPr/>
          </p:nvSpPr>
          <p:spPr>
            <a:xfrm>
              <a:off x="287379" y="6555938"/>
              <a:ext cx="4092912" cy="1308476"/>
            </a:xfrm>
            <a:custGeom>
              <a:avLst/>
              <a:gdLst/>
              <a:ahLst/>
              <a:cxnLst/>
              <a:rect l="l" t="t" r="r" b="b"/>
              <a:pathLst>
                <a:path w="4092912" h="1308475" extrusionOk="0">
                  <a:moveTo>
                    <a:pt x="3441501" y="0"/>
                  </a:moveTo>
                  <a:lnTo>
                    <a:pt x="0" y="0"/>
                  </a:lnTo>
                  <a:lnTo>
                    <a:pt x="0" y="1315803"/>
                  </a:lnTo>
                  <a:lnTo>
                    <a:pt x="3441501" y="1315803"/>
                  </a:lnTo>
                  <a:cubicBezTo>
                    <a:pt x="3804839" y="1315803"/>
                    <a:pt x="4099402" y="1021239"/>
                    <a:pt x="4099402" y="657901"/>
                  </a:cubicBezTo>
                  <a:lnTo>
                    <a:pt x="4099402" y="657901"/>
                  </a:lnTo>
                  <a:cubicBezTo>
                    <a:pt x="4099402" y="294564"/>
                    <a:pt x="3804839" y="0"/>
                    <a:pt x="3441501" y="0"/>
                  </a:cubicBezTo>
                  <a:close/>
                </a:path>
              </a:pathLst>
            </a:custGeom>
            <a:solidFill>
              <a:srgbClr val="8EE2E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536;p25">
              <a:extLst>
                <a:ext uri="{FF2B5EF4-FFF2-40B4-BE49-F238E27FC236}">
                  <a16:creationId xmlns:a16="http://schemas.microsoft.com/office/drawing/2014/main" id="{0D5F45C3-6365-43EB-94CB-71E43ED2E29E}"/>
                </a:ext>
              </a:extLst>
            </p:cNvPr>
            <p:cNvSpPr txBox="1"/>
            <p:nvPr/>
          </p:nvSpPr>
          <p:spPr>
            <a:xfrm>
              <a:off x="824404" y="6645221"/>
              <a:ext cx="2972700" cy="1353000"/>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6600" b="1">
                  <a:solidFill>
                    <a:srgbClr val="FFFFFF"/>
                  </a:solidFill>
                </a:rPr>
                <a:t>Week 3</a:t>
              </a:r>
              <a:endParaRPr sz="6600">
                <a:solidFill>
                  <a:schemeClr val="dk1"/>
                </a:solidFill>
                <a:latin typeface="Arial"/>
                <a:ea typeface="Arial"/>
                <a:cs typeface="Arial"/>
                <a:sym typeface="Arial"/>
              </a:endParaRPr>
            </a:p>
          </p:txBody>
        </p:sp>
      </p:grpSp>
      <p:grpSp>
        <p:nvGrpSpPr>
          <p:cNvPr id="5" name="Week4">
            <a:extLst>
              <a:ext uri="{FF2B5EF4-FFF2-40B4-BE49-F238E27FC236}">
                <a16:creationId xmlns:a16="http://schemas.microsoft.com/office/drawing/2014/main" id="{99484837-058F-4BC9-98E9-11DF09227194}"/>
              </a:ext>
            </a:extLst>
          </p:cNvPr>
          <p:cNvGrpSpPr/>
          <p:nvPr/>
        </p:nvGrpSpPr>
        <p:grpSpPr>
          <a:xfrm>
            <a:off x="287379" y="8267044"/>
            <a:ext cx="4092912" cy="1442283"/>
            <a:chOff x="287379" y="8267044"/>
            <a:chExt cx="4092912" cy="1442283"/>
          </a:xfrm>
        </p:grpSpPr>
        <p:sp>
          <p:nvSpPr>
            <p:cNvPr id="43" name="Google Shape;513;p25">
              <a:extLst>
                <a:ext uri="{FF2B5EF4-FFF2-40B4-BE49-F238E27FC236}">
                  <a16:creationId xmlns:a16="http://schemas.microsoft.com/office/drawing/2014/main" id="{1E19B73B-DD45-49F6-AAB7-A0699B1B24CE}"/>
                </a:ext>
              </a:extLst>
            </p:cNvPr>
            <p:cNvSpPr/>
            <p:nvPr/>
          </p:nvSpPr>
          <p:spPr>
            <a:xfrm>
              <a:off x="287379" y="8267044"/>
              <a:ext cx="4092912" cy="1308476"/>
            </a:xfrm>
            <a:custGeom>
              <a:avLst/>
              <a:gdLst/>
              <a:ahLst/>
              <a:cxnLst/>
              <a:rect l="l" t="t" r="r" b="b"/>
              <a:pathLst>
                <a:path w="4092912" h="1308475" extrusionOk="0">
                  <a:moveTo>
                    <a:pt x="3441501" y="0"/>
                  </a:moveTo>
                  <a:lnTo>
                    <a:pt x="0" y="0"/>
                  </a:lnTo>
                  <a:lnTo>
                    <a:pt x="0" y="1315803"/>
                  </a:lnTo>
                  <a:lnTo>
                    <a:pt x="3441501" y="1315803"/>
                  </a:lnTo>
                  <a:cubicBezTo>
                    <a:pt x="3804839" y="1315803"/>
                    <a:pt x="4099402" y="1021239"/>
                    <a:pt x="4099402" y="657901"/>
                  </a:cubicBezTo>
                  <a:lnTo>
                    <a:pt x="4099402" y="657901"/>
                  </a:lnTo>
                  <a:cubicBezTo>
                    <a:pt x="4099402" y="294564"/>
                    <a:pt x="3804839" y="0"/>
                    <a:pt x="3441501" y="0"/>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536;p25">
              <a:extLst>
                <a:ext uri="{FF2B5EF4-FFF2-40B4-BE49-F238E27FC236}">
                  <a16:creationId xmlns:a16="http://schemas.microsoft.com/office/drawing/2014/main" id="{B84CBAD9-9135-487B-AF57-A7874F4B2838}"/>
                </a:ext>
              </a:extLst>
            </p:cNvPr>
            <p:cNvSpPr txBox="1"/>
            <p:nvPr/>
          </p:nvSpPr>
          <p:spPr>
            <a:xfrm>
              <a:off x="824404" y="8356327"/>
              <a:ext cx="2972700" cy="1353000"/>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6600" b="1">
                  <a:solidFill>
                    <a:srgbClr val="FFFFFF"/>
                  </a:solidFill>
                </a:rPr>
                <a:t>Week 4</a:t>
              </a:r>
              <a:endParaRPr sz="6600">
                <a:solidFill>
                  <a:schemeClr val="dk1"/>
                </a:solidFill>
                <a:latin typeface="Arial"/>
                <a:ea typeface="Arial"/>
                <a:cs typeface="Arial"/>
                <a:sym typeface="Arial"/>
              </a:endParaRPr>
            </a:p>
          </p:txBody>
        </p:sp>
      </p:grpSp>
      <p:pic>
        <p:nvPicPr>
          <p:cNvPr id="7" name="Picture 6">
            <a:extLst>
              <a:ext uri="{FF2B5EF4-FFF2-40B4-BE49-F238E27FC236}">
                <a16:creationId xmlns:a16="http://schemas.microsoft.com/office/drawing/2014/main" id="{88259BAB-8DC8-425C-87B7-B583933FCB0E}"/>
              </a:ext>
            </a:extLst>
          </p:cNvPr>
          <p:cNvPicPr>
            <a:picLocks noChangeAspect="1"/>
          </p:cNvPicPr>
          <p:nvPr/>
        </p:nvPicPr>
        <p:blipFill>
          <a:blip r:embed="rId3"/>
          <a:stretch>
            <a:fillRect/>
          </a:stretch>
        </p:blipFill>
        <p:spPr>
          <a:xfrm>
            <a:off x="5341892" y="3185072"/>
            <a:ext cx="12263410" cy="1973190"/>
          </a:xfrm>
          <a:prstGeom prst="rect">
            <a:avLst/>
          </a:prstGeom>
        </p:spPr>
      </p:pic>
      <p:pic>
        <p:nvPicPr>
          <p:cNvPr id="9" name="Picture 8">
            <a:extLst>
              <a:ext uri="{FF2B5EF4-FFF2-40B4-BE49-F238E27FC236}">
                <a16:creationId xmlns:a16="http://schemas.microsoft.com/office/drawing/2014/main" id="{670F0C26-D1F3-45F9-BB67-9F86AD9B1B61}"/>
              </a:ext>
            </a:extLst>
          </p:cNvPr>
          <p:cNvPicPr>
            <a:picLocks noChangeAspect="1"/>
          </p:cNvPicPr>
          <p:nvPr/>
        </p:nvPicPr>
        <p:blipFill>
          <a:blip r:embed="rId4"/>
          <a:stretch>
            <a:fillRect/>
          </a:stretch>
        </p:blipFill>
        <p:spPr>
          <a:xfrm>
            <a:off x="5441876" y="5494362"/>
            <a:ext cx="12163425" cy="1884280"/>
          </a:xfrm>
          <a:prstGeom prst="rect">
            <a:avLst/>
          </a:prstGeom>
        </p:spPr>
      </p:pic>
      <p:pic>
        <p:nvPicPr>
          <p:cNvPr id="11" name="Picture 10">
            <a:extLst>
              <a:ext uri="{FF2B5EF4-FFF2-40B4-BE49-F238E27FC236}">
                <a16:creationId xmlns:a16="http://schemas.microsoft.com/office/drawing/2014/main" id="{99521CC1-35E1-4448-8B76-1730753AB71A}"/>
              </a:ext>
            </a:extLst>
          </p:cNvPr>
          <p:cNvPicPr>
            <a:picLocks noChangeAspect="1"/>
          </p:cNvPicPr>
          <p:nvPr/>
        </p:nvPicPr>
        <p:blipFill>
          <a:blip r:embed="rId5"/>
          <a:stretch>
            <a:fillRect/>
          </a:stretch>
        </p:blipFill>
        <p:spPr>
          <a:xfrm>
            <a:off x="5441876" y="7776146"/>
            <a:ext cx="12163425" cy="2014851"/>
          </a:xfrm>
          <a:prstGeom prst="rect">
            <a:avLst/>
          </a:prstGeom>
        </p:spPr>
      </p:pic>
      <p:cxnSp>
        <p:nvCxnSpPr>
          <p:cNvPr id="13" name="Straight Arrow Connector 12">
            <a:extLst>
              <a:ext uri="{FF2B5EF4-FFF2-40B4-BE49-F238E27FC236}">
                <a16:creationId xmlns:a16="http://schemas.microsoft.com/office/drawing/2014/main" id="{F4456880-7260-4E9E-AAC4-9F03E31FE3D9}"/>
              </a:ext>
            </a:extLst>
          </p:cNvPr>
          <p:cNvCxnSpPr>
            <a:cxnSpLocks/>
          </p:cNvCxnSpPr>
          <p:nvPr/>
        </p:nvCxnSpPr>
        <p:spPr>
          <a:xfrm>
            <a:off x="4595446" y="4115378"/>
            <a:ext cx="731436" cy="31594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7476CA50-5225-40AD-B48C-6576DE9BA694}"/>
              </a:ext>
            </a:extLst>
          </p:cNvPr>
          <p:cNvCxnSpPr>
            <a:cxnSpLocks/>
          </p:cNvCxnSpPr>
          <p:nvPr/>
        </p:nvCxnSpPr>
        <p:spPr>
          <a:xfrm>
            <a:off x="4595446" y="4115273"/>
            <a:ext cx="758851" cy="247502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C248C5FB-A500-4E72-967A-28023AB8CB0D}"/>
              </a:ext>
            </a:extLst>
          </p:cNvPr>
          <p:cNvCxnSpPr>
            <a:cxnSpLocks/>
          </p:cNvCxnSpPr>
          <p:nvPr/>
        </p:nvCxnSpPr>
        <p:spPr>
          <a:xfrm>
            <a:off x="4595445" y="4132506"/>
            <a:ext cx="802641" cy="366308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ACA1F31C-BB28-41C7-8D34-2B2BFB1D4069}"/>
              </a:ext>
            </a:extLst>
          </p:cNvPr>
          <p:cNvPicPr>
            <a:picLocks noChangeAspect="1"/>
          </p:cNvPicPr>
          <p:nvPr/>
        </p:nvPicPr>
        <p:blipFill>
          <a:blip r:embed="rId6"/>
          <a:stretch>
            <a:fillRect/>
          </a:stretch>
        </p:blipFill>
        <p:spPr>
          <a:xfrm>
            <a:off x="5808252" y="5377433"/>
            <a:ext cx="12154953" cy="1806097"/>
          </a:xfrm>
          <a:prstGeom prst="rect">
            <a:avLst/>
          </a:prstGeom>
        </p:spPr>
      </p:pic>
      <p:pic>
        <p:nvPicPr>
          <p:cNvPr id="14" name="Picture 13">
            <a:extLst>
              <a:ext uri="{FF2B5EF4-FFF2-40B4-BE49-F238E27FC236}">
                <a16:creationId xmlns:a16="http://schemas.microsoft.com/office/drawing/2014/main" id="{90A4D557-C729-40F7-BD2E-4BB8874F07B7}"/>
              </a:ext>
            </a:extLst>
          </p:cNvPr>
          <p:cNvPicPr>
            <a:picLocks noChangeAspect="1"/>
          </p:cNvPicPr>
          <p:nvPr/>
        </p:nvPicPr>
        <p:blipFill>
          <a:blip r:embed="rId7"/>
          <a:stretch>
            <a:fillRect/>
          </a:stretch>
        </p:blipFill>
        <p:spPr>
          <a:xfrm>
            <a:off x="5808252" y="3292346"/>
            <a:ext cx="12170195" cy="1646063"/>
          </a:xfrm>
          <a:prstGeom prst="rect">
            <a:avLst/>
          </a:prstGeom>
        </p:spPr>
      </p:pic>
      <p:cxnSp>
        <p:nvCxnSpPr>
          <p:cNvPr id="35" name="Straight Arrow Connector 34">
            <a:extLst>
              <a:ext uri="{FF2B5EF4-FFF2-40B4-BE49-F238E27FC236}">
                <a16:creationId xmlns:a16="http://schemas.microsoft.com/office/drawing/2014/main" id="{F9E404E5-97D5-4AA9-B9A2-B9C1B2BD4567}"/>
              </a:ext>
            </a:extLst>
          </p:cNvPr>
          <p:cNvCxnSpPr>
            <a:cxnSpLocks/>
          </p:cNvCxnSpPr>
          <p:nvPr/>
        </p:nvCxnSpPr>
        <p:spPr>
          <a:xfrm flipV="1">
            <a:off x="4401357" y="4266077"/>
            <a:ext cx="1212634" cy="139177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EADCA94D-BED0-41F1-A6E6-56D4AB9D36DA}"/>
              </a:ext>
            </a:extLst>
          </p:cNvPr>
          <p:cNvCxnSpPr>
            <a:cxnSpLocks/>
          </p:cNvCxnSpPr>
          <p:nvPr/>
        </p:nvCxnSpPr>
        <p:spPr>
          <a:xfrm>
            <a:off x="4401357" y="5689147"/>
            <a:ext cx="1212634" cy="59133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0691B43A-6D61-4622-8898-5C6FEA944C0D}"/>
              </a:ext>
            </a:extLst>
          </p:cNvPr>
          <p:cNvPicPr>
            <a:picLocks noChangeAspect="1"/>
          </p:cNvPicPr>
          <p:nvPr/>
        </p:nvPicPr>
        <p:blipFill>
          <a:blip r:embed="rId8"/>
          <a:stretch>
            <a:fillRect/>
          </a:stretch>
        </p:blipFill>
        <p:spPr>
          <a:xfrm>
            <a:off x="5892244" y="3550423"/>
            <a:ext cx="12147333" cy="1646063"/>
          </a:xfrm>
          <a:prstGeom prst="rect">
            <a:avLst/>
          </a:prstGeom>
        </p:spPr>
      </p:pic>
      <p:cxnSp>
        <p:nvCxnSpPr>
          <p:cNvPr id="45" name="Straight Arrow Connector 44">
            <a:extLst>
              <a:ext uri="{FF2B5EF4-FFF2-40B4-BE49-F238E27FC236}">
                <a16:creationId xmlns:a16="http://schemas.microsoft.com/office/drawing/2014/main" id="{7655880A-E85D-4CEF-954B-BDADF10C8051}"/>
              </a:ext>
            </a:extLst>
          </p:cNvPr>
          <p:cNvCxnSpPr>
            <a:cxnSpLocks/>
          </p:cNvCxnSpPr>
          <p:nvPr/>
        </p:nvCxnSpPr>
        <p:spPr>
          <a:xfrm flipV="1">
            <a:off x="4380291" y="4643875"/>
            <a:ext cx="1169904" cy="228855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childTnLst>
                    </p:cTn>
                  </p:par>
                </p:childTnLst>
              </p:cTn>
              <p:nextCondLst>
                <p:cond evt="onClick" delay="0">
                  <p:tgtEl>
                    <p:spTgt spid="2"/>
                  </p:tgtEl>
                </p:cond>
              </p:nextCondLst>
            </p:seq>
            <p:seq concurrent="1" nextAc="seek">
              <p:cTn id="25" restart="whenNotActive" fill="hold" evtFilter="cancelBubble" nodeType="interactiveSeq">
                <p:stCondLst>
                  <p:cond evt="onClick" delay="0">
                    <p:tgtEl>
                      <p:spTgt spid="3"/>
                    </p:tgtEl>
                  </p:cond>
                </p:stCondLst>
                <p:endSync evt="end" delay="0">
                  <p:rtn val="all"/>
                </p:endSync>
                <p:childTnLst>
                  <p:par>
                    <p:cTn id="26" fill="hold">
                      <p:stCondLst>
                        <p:cond delay="0"/>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7"/>
                                        </p:tgtEl>
                                        <p:attrNameLst>
                                          <p:attrName>ppt_x</p:attrName>
                                        </p:attrNameLst>
                                      </p:cBhvr>
                                      <p:tavLst>
                                        <p:tav tm="0">
                                          <p:val>
                                            <p:strVal val="ppt_x"/>
                                          </p:val>
                                        </p:tav>
                                        <p:tav tm="100000">
                                          <p:val>
                                            <p:strVal val="ppt_x"/>
                                          </p:val>
                                        </p:tav>
                                      </p:tavLst>
                                    </p:anim>
                                    <p:anim calcmode="lin" valueType="num">
                                      <p:cBhvr additive="base">
                                        <p:cTn id="30" dur="500"/>
                                        <p:tgtEl>
                                          <p:spTgt spid="7"/>
                                        </p:tgtEl>
                                        <p:attrNameLst>
                                          <p:attrName>ppt_y</p:attrName>
                                        </p:attrNameLst>
                                      </p:cBhvr>
                                      <p:tavLst>
                                        <p:tav tm="0">
                                          <p:val>
                                            <p:strVal val="ppt_y"/>
                                          </p:val>
                                        </p:tav>
                                        <p:tav tm="100000">
                                          <p:val>
                                            <p:strVal val="1+ppt_h/2"/>
                                          </p:val>
                                        </p:tav>
                                      </p:tavLst>
                                    </p:anim>
                                    <p:set>
                                      <p:cBhvr>
                                        <p:cTn id="31" dur="1" fill="hold">
                                          <p:stCondLst>
                                            <p:cond delay="499"/>
                                          </p:stCondLst>
                                        </p:cTn>
                                        <p:tgtEl>
                                          <p:spTgt spid="7"/>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par>
                          <p:cTn id="35" fill="hold">
                            <p:stCondLst>
                              <p:cond delay="500"/>
                            </p:stCondLst>
                            <p:childTnLst>
                              <p:par>
                                <p:cTn id="36" presetID="2" presetClass="exit" presetSubtype="4" fill="hold" nodeType="afterEffect">
                                  <p:stCondLst>
                                    <p:cond delay="0"/>
                                  </p:stCondLst>
                                  <p:childTnLst>
                                    <p:anim calcmode="lin" valueType="num">
                                      <p:cBhvr additive="base">
                                        <p:cTn id="37" dur="500"/>
                                        <p:tgtEl>
                                          <p:spTgt spid="9"/>
                                        </p:tgtEl>
                                        <p:attrNameLst>
                                          <p:attrName>ppt_x</p:attrName>
                                        </p:attrNameLst>
                                      </p:cBhvr>
                                      <p:tavLst>
                                        <p:tav tm="0">
                                          <p:val>
                                            <p:strVal val="ppt_x"/>
                                          </p:val>
                                        </p:tav>
                                        <p:tav tm="100000">
                                          <p:val>
                                            <p:strVal val="ppt_x"/>
                                          </p:val>
                                        </p:tav>
                                      </p:tavLst>
                                    </p:anim>
                                    <p:anim calcmode="lin" valueType="num">
                                      <p:cBhvr additive="base">
                                        <p:cTn id="38" dur="500"/>
                                        <p:tgtEl>
                                          <p:spTgt spid="9"/>
                                        </p:tgtEl>
                                        <p:attrNameLst>
                                          <p:attrName>ppt_y</p:attrName>
                                        </p:attrNameLst>
                                      </p:cBhvr>
                                      <p:tavLst>
                                        <p:tav tm="0">
                                          <p:val>
                                            <p:strVal val="ppt_y"/>
                                          </p:val>
                                        </p:tav>
                                        <p:tav tm="100000">
                                          <p:val>
                                            <p:strVal val="1+ppt_h/2"/>
                                          </p:val>
                                        </p:tav>
                                      </p:tavLst>
                                    </p:anim>
                                    <p:set>
                                      <p:cBhvr>
                                        <p:cTn id="39" dur="1" fill="hold">
                                          <p:stCondLst>
                                            <p:cond delay="499"/>
                                          </p:stCondLst>
                                        </p:cTn>
                                        <p:tgtEl>
                                          <p:spTgt spid="9"/>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57"/>
                                        </p:tgtEl>
                                      </p:cBhvr>
                                    </p:animEffect>
                                    <p:set>
                                      <p:cBhvr>
                                        <p:cTn id="42" dur="1" fill="hold">
                                          <p:stCondLst>
                                            <p:cond delay="499"/>
                                          </p:stCondLst>
                                        </p:cTn>
                                        <p:tgtEl>
                                          <p:spTgt spid="57"/>
                                        </p:tgtEl>
                                        <p:attrNameLst>
                                          <p:attrName>style.visibility</p:attrName>
                                        </p:attrNameLst>
                                      </p:cBhvr>
                                      <p:to>
                                        <p:strVal val="hidden"/>
                                      </p:to>
                                    </p:set>
                                  </p:childTnLst>
                                </p:cTn>
                              </p:par>
                            </p:childTnLst>
                          </p:cTn>
                        </p:par>
                        <p:par>
                          <p:cTn id="43" fill="hold">
                            <p:stCondLst>
                              <p:cond delay="1000"/>
                            </p:stCondLst>
                            <p:childTnLst>
                              <p:par>
                                <p:cTn id="44" presetID="2" presetClass="exit" presetSubtype="4" fill="hold" nodeType="afterEffect">
                                  <p:stCondLst>
                                    <p:cond delay="0"/>
                                  </p:stCondLst>
                                  <p:childTnLst>
                                    <p:anim calcmode="lin" valueType="num">
                                      <p:cBhvr additive="base">
                                        <p:cTn id="45" dur="500"/>
                                        <p:tgtEl>
                                          <p:spTgt spid="11"/>
                                        </p:tgtEl>
                                        <p:attrNameLst>
                                          <p:attrName>ppt_x</p:attrName>
                                        </p:attrNameLst>
                                      </p:cBhvr>
                                      <p:tavLst>
                                        <p:tav tm="0">
                                          <p:val>
                                            <p:strVal val="ppt_x"/>
                                          </p:val>
                                        </p:tav>
                                        <p:tav tm="100000">
                                          <p:val>
                                            <p:strVal val="ppt_x"/>
                                          </p:val>
                                        </p:tav>
                                      </p:tavLst>
                                    </p:anim>
                                    <p:anim calcmode="lin" valueType="num">
                                      <p:cBhvr additive="base">
                                        <p:cTn id="46" dur="500"/>
                                        <p:tgtEl>
                                          <p:spTgt spid="11"/>
                                        </p:tgtEl>
                                        <p:attrNameLst>
                                          <p:attrName>ppt_y</p:attrName>
                                        </p:attrNameLst>
                                      </p:cBhvr>
                                      <p:tavLst>
                                        <p:tav tm="0">
                                          <p:val>
                                            <p:strVal val="ppt_y"/>
                                          </p:val>
                                        </p:tav>
                                        <p:tav tm="100000">
                                          <p:val>
                                            <p:strVal val="1+ppt_h/2"/>
                                          </p:val>
                                        </p:tav>
                                      </p:tavLst>
                                    </p:anim>
                                    <p:set>
                                      <p:cBhvr>
                                        <p:cTn id="47" dur="1" fill="hold">
                                          <p:stCondLst>
                                            <p:cond delay="499"/>
                                          </p:stCondLst>
                                        </p:cTn>
                                        <p:tgtEl>
                                          <p:spTgt spid="11"/>
                                        </p:tgtEl>
                                        <p:attrNameLst>
                                          <p:attrName>style.visibility</p:attrName>
                                        </p:attrNameLst>
                                      </p:cBhvr>
                                      <p:to>
                                        <p:strVal val="hidden"/>
                                      </p:to>
                                    </p:set>
                                  </p:childTnLst>
                                </p:cTn>
                              </p:par>
                              <p:par>
                                <p:cTn id="48" presetID="22" presetClass="exit" presetSubtype="4" fill="hold" nodeType="withEffect">
                                  <p:stCondLst>
                                    <p:cond delay="0"/>
                                  </p:stCondLst>
                                  <p:childTnLst>
                                    <p:animEffect transition="out" filter="wipe(down)">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22" presetClass="entr" presetSubtype="4"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par>
                                <p:cTn id="54" presetID="47"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anim calcmode="lin" valueType="num">
                                      <p:cBhvr>
                                        <p:cTn id="57" dur="500" fill="hold"/>
                                        <p:tgtEl>
                                          <p:spTgt spid="14"/>
                                        </p:tgtEl>
                                        <p:attrNameLst>
                                          <p:attrName>ppt_x</p:attrName>
                                        </p:attrNameLst>
                                      </p:cBhvr>
                                      <p:tavLst>
                                        <p:tav tm="0">
                                          <p:val>
                                            <p:strVal val="#ppt_x"/>
                                          </p:val>
                                        </p:tav>
                                        <p:tav tm="100000">
                                          <p:val>
                                            <p:strVal val="#ppt_x"/>
                                          </p:val>
                                        </p:tav>
                                      </p:tavLst>
                                    </p:anim>
                                    <p:anim calcmode="lin" valueType="num">
                                      <p:cBhvr>
                                        <p:cTn id="58" dur="500" fill="hold"/>
                                        <p:tgtEl>
                                          <p:spTgt spid="14"/>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par>
                                <p:cTn id="63" presetID="42"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anim calcmode="lin" valueType="num">
                                      <p:cBhvr>
                                        <p:cTn id="66" dur="500" fill="hold"/>
                                        <p:tgtEl>
                                          <p:spTgt spid="10"/>
                                        </p:tgtEl>
                                        <p:attrNameLst>
                                          <p:attrName>ppt_x</p:attrName>
                                        </p:attrNameLst>
                                      </p:cBhvr>
                                      <p:tavLst>
                                        <p:tav tm="0">
                                          <p:val>
                                            <p:strVal val="#ppt_x"/>
                                          </p:val>
                                        </p:tav>
                                        <p:tav tm="100000">
                                          <p:val>
                                            <p:strVal val="#ppt_x"/>
                                          </p:val>
                                        </p:tav>
                                      </p:tavLst>
                                    </p:anim>
                                    <p:anim calcmode="lin" valueType="num">
                                      <p:cBhvr>
                                        <p:cTn id="6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
                  </p:tgtEl>
                </p:cond>
              </p:nextCondLst>
            </p:seq>
            <p:seq concurrent="1" nextAc="seek">
              <p:cTn id="68" restart="whenNotActive" fill="hold" evtFilter="cancelBubble" nodeType="interactiveSeq">
                <p:stCondLst>
                  <p:cond evt="onClick" delay="0">
                    <p:tgtEl>
                      <p:spTgt spid="4"/>
                    </p:tgtEl>
                  </p:cond>
                </p:stCondLst>
                <p:endSync evt="end" delay="0">
                  <p:rtn val="all"/>
                </p:endSync>
                <p:childTnLst>
                  <p:par>
                    <p:cTn id="69" fill="hold">
                      <p:stCondLst>
                        <p:cond delay="0"/>
                      </p:stCondLst>
                      <p:childTnLst>
                        <p:par>
                          <p:cTn id="70" fill="hold">
                            <p:stCondLst>
                              <p:cond delay="0"/>
                            </p:stCondLst>
                            <p:childTnLst>
                              <p:par>
                                <p:cTn id="71" presetID="22" presetClass="exit" presetSubtype="4" fill="hold" nodeType="clickEffect">
                                  <p:stCondLst>
                                    <p:cond delay="0"/>
                                  </p:stCondLst>
                                  <p:childTnLst>
                                    <p:animEffect transition="out" filter="wipe(down)">
                                      <p:cBhvr>
                                        <p:cTn id="72" dur="500"/>
                                        <p:tgtEl>
                                          <p:spTgt spid="35"/>
                                        </p:tgtEl>
                                      </p:cBhvr>
                                    </p:animEffect>
                                    <p:set>
                                      <p:cBhvr>
                                        <p:cTn id="73" dur="1" fill="hold">
                                          <p:stCondLst>
                                            <p:cond delay="499"/>
                                          </p:stCondLst>
                                        </p:cTn>
                                        <p:tgtEl>
                                          <p:spTgt spid="35"/>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500"/>
                                        <p:tgtEl>
                                          <p:spTgt spid="14"/>
                                        </p:tgtEl>
                                      </p:cBhvr>
                                    </p:animEffect>
                                    <p:anim calcmode="lin" valueType="num">
                                      <p:cBhvr>
                                        <p:cTn id="76" dur="500"/>
                                        <p:tgtEl>
                                          <p:spTgt spid="14"/>
                                        </p:tgtEl>
                                        <p:attrNameLst>
                                          <p:attrName>ppt_x</p:attrName>
                                        </p:attrNameLst>
                                      </p:cBhvr>
                                      <p:tavLst>
                                        <p:tav tm="0">
                                          <p:val>
                                            <p:strVal val="ppt_x"/>
                                          </p:val>
                                        </p:tav>
                                        <p:tav tm="100000">
                                          <p:val>
                                            <p:strVal val="ppt_x"/>
                                          </p:val>
                                        </p:tav>
                                      </p:tavLst>
                                    </p:anim>
                                    <p:anim calcmode="lin" valueType="num">
                                      <p:cBhvr>
                                        <p:cTn id="77" dur="500"/>
                                        <p:tgtEl>
                                          <p:spTgt spid="14"/>
                                        </p:tgtEl>
                                        <p:attrNameLst>
                                          <p:attrName>ppt_y</p:attrName>
                                        </p:attrNameLst>
                                      </p:cBhvr>
                                      <p:tavLst>
                                        <p:tav tm="0">
                                          <p:val>
                                            <p:strVal val="ppt_y"/>
                                          </p:val>
                                        </p:tav>
                                        <p:tav tm="100000">
                                          <p:val>
                                            <p:strVal val="ppt_y+.1"/>
                                          </p:val>
                                        </p:tav>
                                      </p:tavLst>
                                    </p:anim>
                                    <p:set>
                                      <p:cBhvr>
                                        <p:cTn id="78" dur="1" fill="hold">
                                          <p:stCondLst>
                                            <p:cond delay="499"/>
                                          </p:stCondLst>
                                        </p:cTn>
                                        <p:tgtEl>
                                          <p:spTgt spid="14"/>
                                        </p:tgtEl>
                                        <p:attrNameLst>
                                          <p:attrName>style.visibility</p:attrName>
                                        </p:attrNameLst>
                                      </p:cBhvr>
                                      <p:to>
                                        <p:strVal val="hidden"/>
                                      </p:to>
                                    </p:set>
                                  </p:childTnLst>
                                </p:cTn>
                              </p:par>
                            </p:childTnLst>
                          </p:cTn>
                        </p:par>
                        <p:par>
                          <p:cTn id="79" fill="hold">
                            <p:stCondLst>
                              <p:cond delay="500"/>
                            </p:stCondLst>
                            <p:childTnLst>
                              <p:par>
                                <p:cTn id="80" presetID="22" presetClass="exit" presetSubtype="4" fill="hold" nodeType="afterEffect">
                                  <p:stCondLst>
                                    <p:cond delay="0"/>
                                  </p:stCondLst>
                                  <p:childTnLst>
                                    <p:animEffect transition="out" filter="wipe(down)">
                                      <p:cBhvr>
                                        <p:cTn id="81" dur="500"/>
                                        <p:tgtEl>
                                          <p:spTgt spid="38"/>
                                        </p:tgtEl>
                                      </p:cBhvr>
                                    </p:animEffect>
                                    <p:set>
                                      <p:cBhvr>
                                        <p:cTn id="82" dur="1" fill="hold">
                                          <p:stCondLst>
                                            <p:cond delay="499"/>
                                          </p:stCondLst>
                                        </p:cTn>
                                        <p:tgtEl>
                                          <p:spTgt spid="38"/>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500"/>
                                        <p:tgtEl>
                                          <p:spTgt spid="10"/>
                                        </p:tgtEl>
                                      </p:cBhvr>
                                    </p:animEffect>
                                    <p:anim calcmode="lin" valueType="num">
                                      <p:cBhvr>
                                        <p:cTn id="85" dur="500"/>
                                        <p:tgtEl>
                                          <p:spTgt spid="10"/>
                                        </p:tgtEl>
                                        <p:attrNameLst>
                                          <p:attrName>ppt_x</p:attrName>
                                        </p:attrNameLst>
                                      </p:cBhvr>
                                      <p:tavLst>
                                        <p:tav tm="0">
                                          <p:val>
                                            <p:strVal val="ppt_x"/>
                                          </p:val>
                                        </p:tav>
                                        <p:tav tm="100000">
                                          <p:val>
                                            <p:strVal val="ppt_x"/>
                                          </p:val>
                                        </p:tav>
                                      </p:tavLst>
                                    </p:anim>
                                    <p:anim calcmode="lin" valueType="num">
                                      <p:cBhvr>
                                        <p:cTn id="86" dur="500"/>
                                        <p:tgtEl>
                                          <p:spTgt spid="10"/>
                                        </p:tgtEl>
                                        <p:attrNameLst>
                                          <p:attrName>ppt_y</p:attrName>
                                        </p:attrNameLst>
                                      </p:cBhvr>
                                      <p:tavLst>
                                        <p:tav tm="0">
                                          <p:val>
                                            <p:strVal val="ppt_y"/>
                                          </p:val>
                                        </p:tav>
                                        <p:tav tm="100000">
                                          <p:val>
                                            <p:strVal val="ppt_y+.1"/>
                                          </p:val>
                                        </p:tav>
                                      </p:tavLst>
                                    </p:anim>
                                    <p:set>
                                      <p:cBhvr>
                                        <p:cTn id="87" dur="1" fill="hold">
                                          <p:stCondLst>
                                            <p:cond delay="499"/>
                                          </p:stCondLst>
                                        </p:cTn>
                                        <p:tgtEl>
                                          <p:spTgt spid="10"/>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wipe(left)">
                                      <p:cBhvr>
                                        <p:cTn id="90" dur="500"/>
                                        <p:tgtEl>
                                          <p:spTgt spid="20"/>
                                        </p:tgtEl>
                                      </p:cBhvr>
                                    </p:animEffect>
                                  </p:childTnLst>
                                </p:cTn>
                              </p:par>
                              <p:par>
                                <p:cTn id="91" presetID="22" presetClass="entr" presetSubtype="8"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wipe(left)">
                                      <p:cBhvr>
                                        <p:cTn id="93" dur="500"/>
                                        <p:tgtEl>
                                          <p:spTgt spid="45"/>
                                        </p:tgtEl>
                                      </p:cBhvr>
                                    </p:animEffect>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556;p26">
            <a:extLst>
              <a:ext uri="{FF2B5EF4-FFF2-40B4-BE49-F238E27FC236}">
                <a16:creationId xmlns:a16="http://schemas.microsoft.com/office/drawing/2014/main" id="{97D068FF-A252-4393-9832-78CFC2714E71}"/>
              </a:ext>
            </a:extLst>
          </p:cNvPr>
          <p:cNvPicPr preferRelativeResize="0"/>
          <p:nvPr/>
        </p:nvPicPr>
        <p:blipFill>
          <a:blip r:embed="rId2">
            <a:alphaModFix/>
          </a:blip>
          <a:stretch>
            <a:fillRect/>
          </a:stretch>
        </p:blipFill>
        <p:spPr>
          <a:xfrm>
            <a:off x="1313182" y="1876927"/>
            <a:ext cx="6839086" cy="5020179"/>
          </a:xfrm>
          <a:prstGeom prst="rect">
            <a:avLst/>
          </a:prstGeom>
          <a:noFill/>
          <a:ln>
            <a:noFill/>
          </a:ln>
        </p:spPr>
      </p:pic>
      <p:sp>
        <p:nvSpPr>
          <p:cNvPr id="2" name="TextBox 1">
            <a:extLst>
              <a:ext uri="{FF2B5EF4-FFF2-40B4-BE49-F238E27FC236}">
                <a16:creationId xmlns:a16="http://schemas.microsoft.com/office/drawing/2014/main" id="{1EBD4947-E8D9-492D-ABB7-0DFBB17B7F71}"/>
              </a:ext>
            </a:extLst>
          </p:cNvPr>
          <p:cNvSpPr txBox="1"/>
          <p:nvPr/>
        </p:nvSpPr>
        <p:spPr>
          <a:xfrm rot="20581991">
            <a:off x="6681574" y="4939836"/>
            <a:ext cx="8825681" cy="1919436"/>
          </a:xfrm>
          <a:prstGeom prst="rect">
            <a:avLst/>
          </a:prstGeom>
          <a:noFill/>
          <a:ln>
            <a:solidFill>
              <a:srgbClr val="8377E9"/>
            </a:solidFill>
          </a:ln>
        </p:spPr>
        <p:txBody>
          <a:bodyPr wrap="square" rtlCol="0">
            <a:spAutoFit/>
          </a:bodyPr>
          <a:lstStyle/>
          <a:p>
            <a:pPr algn="ctr"/>
            <a:r>
              <a:rPr lang="en-US" sz="11873" b="1" spc="495">
                <a:latin typeface="Tw Cen MT" panose="020B0602020104020603" pitchFamily="34" charset="0"/>
              </a:rPr>
              <a:t>THANK YOU</a:t>
            </a:r>
          </a:p>
        </p:txBody>
      </p:sp>
      <p:sp>
        <p:nvSpPr>
          <p:cNvPr id="5" name="TextBox 4">
            <a:extLst>
              <a:ext uri="{FF2B5EF4-FFF2-40B4-BE49-F238E27FC236}">
                <a16:creationId xmlns:a16="http://schemas.microsoft.com/office/drawing/2014/main" id="{870130FF-B4AE-4151-B7C0-2ECB5B94D726}"/>
              </a:ext>
            </a:extLst>
          </p:cNvPr>
          <p:cNvSpPr txBox="1"/>
          <p:nvPr/>
        </p:nvSpPr>
        <p:spPr>
          <a:xfrm rot="20581991">
            <a:off x="10813404" y="5750699"/>
            <a:ext cx="8368009" cy="1462708"/>
          </a:xfrm>
          <a:prstGeom prst="rect">
            <a:avLst/>
          </a:prstGeom>
          <a:noFill/>
          <a:ln>
            <a:solidFill>
              <a:srgbClr val="8377E9"/>
            </a:solidFill>
          </a:ln>
        </p:spPr>
        <p:txBody>
          <a:bodyPr wrap="square" rtlCol="0">
            <a:spAutoFit/>
          </a:bodyPr>
          <a:lstStyle/>
          <a:p>
            <a:pPr algn="ctr"/>
            <a:r>
              <a:rPr lang="en-US" sz="8905" b="1" spc="495">
                <a:latin typeface="Tw Cen MT" panose="020B0602020104020603" pitchFamily="34" charset="0"/>
              </a:rPr>
              <a:t>FOR LISTENING</a:t>
            </a:r>
            <a:endParaRPr lang="en-US" sz="8905"/>
          </a:p>
        </p:txBody>
      </p:sp>
      <p:pic>
        <p:nvPicPr>
          <p:cNvPr id="6" name="Google Shape;560;p26">
            <a:extLst>
              <a:ext uri="{FF2B5EF4-FFF2-40B4-BE49-F238E27FC236}">
                <a16:creationId xmlns:a16="http://schemas.microsoft.com/office/drawing/2014/main" id="{766F5A6C-AEC5-48BF-BF39-6861BA83E6D3}"/>
              </a:ext>
            </a:extLst>
          </p:cNvPr>
          <p:cNvPicPr preferRelativeResize="0"/>
          <p:nvPr/>
        </p:nvPicPr>
        <p:blipFill rotWithShape="1">
          <a:blip r:embed="rId3">
            <a:alphaModFix/>
          </a:blip>
          <a:srcRect t="4321" b="4321"/>
          <a:stretch/>
        </p:blipFill>
        <p:spPr>
          <a:xfrm>
            <a:off x="16354917" y="8105244"/>
            <a:ext cx="3524250" cy="2857500"/>
          </a:xfrm>
          <a:prstGeom prst="rect">
            <a:avLst/>
          </a:prstGeom>
          <a:noFill/>
          <a:ln>
            <a:noFill/>
          </a:ln>
        </p:spPr>
      </p:pic>
      <p:sp>
        <p:nvSpPr>
          <p:cNvPr id="8" name="Rectangle 7">
            <a:extLst>
              <a:ext uri="{FF2B5EF4-FFF2-40B4-BE49-F238E27FC236}">
                <a16:creationId xmlns:a16="http://schemas.microsoft.com/office/drawing/2014/main" id="{26C06EBF-C09D-4FC7-8A4E-6AD8360A60B2}"/>
              </a:ext>
            </a:extLst>
          </p:cNvPr>
          <p:cNvSpPr/>
          <p:nvPr/>
        </p:nvSpPr>
        <p:spPr>
          <a:xfrm rot="20510885">
            <a:off x="10660269" y="5933721"/>
            <a:ext cx="5013443" cy="535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9226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02" name="backround"/>
          <p:cNvGrpSpPr/>
          <p:nvPr/>
        </p:nvGrpSpPr>
        <p:grpSpPr>
          <a:xfrm>
            <a:off x="21600" y="90072"/>
            <a:ext cx="20104178" cy="11313135"/>
            <a:chOff x="26" y="1282"/>
            <a:chExt cx="20104178" cy="11313135"/>
          </a:xfrm>
        </p:grpSpPr>
        <p:sp>
          <p:nvSpPr>
            <p:cNvPr id="103" name="Google Shape;103;p9"/>
            <p:cNvSpPr/>
            <p:nvPr/>
          </p:nvSpPr>
          <p:spPr>
            <a:xfrm>
              <a:off x="105" y="1282"/>
              <a:ext cx="20104099" cy="11313135"/>
            </a:xfrm>
            <a:custGeom>
              <a:avLst/>
              <a:gdLst/>
              <a:ahLst/>
              <a:cxnLst/>
              <a:rect l="l" t="t" r="r" b="b"/>
              <a:pathLst>
                <a:path w="20104099" h="11313135" extrusionOk="0">
                  <a:moveTo>
                    <a:pt x="0" y="0"/>
                  </a:moveTo>
                  <a:lnTo>
                    <a:pt x="20104100" y="0"/>
                  </a:lnTo>
                  <a:lnTo>
                    <a:pt x="20104100" y="11313135"/>
                  </a:lnTo>
                  <a:lnTo>
                    <a:pt x="0" y="113131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9"/>
            <p:cNvSpPr/>
            <p:nvPr/>
          </p:nvSpPr>
          <p:spPr>
            <a:xfrm>
              <a:off x="1988014" y="1282"/>
              <a:ext cx="3338473" cy="1705866"/>
            </a:xfrm>
            <a:custGeom>
              <a:avLst/>
              <a:gdLst/>
              <a:ahLst/>
              <a:cxnLst/>
              <a:rect l="l" t="t" r="r" b="b"/>
              <a:pathLst>
                <a:path w="3338473" h="1705865" extrusionOk="0">
                  <a:moveTo>
                    <a:pt x="0" y="1402264"/>
                  </a:moveTo>
                  <a:cubicBezTo>
                    <a:pt x="62165" y="1402264"/>
                    <a:pt x="1430311" y="2014492"/>
                    <a:pt x="2462621" y="1527849"/>
                  </a:cubicBezTo>
                  <a:cubicBezTo>
                    <a:pt x="3494932" y="1041206"/>
                    <a:pt x="3333241" y="0"/>
                    <a:pt x="3333241" y="0"/>
                  </a:cubicBezTo>
                  <a:lnTo>
                    <a:pt x="1305877" y="0"/>
                  </a:lnTo>
                  <a:lnTo>
                    <a:pt x="0" y="1402264"/>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9"/>
            <p:cNvSpPr/>
            <p:nvPr/>
          </p:nvSpPr>
          <p:spPr>
            <a:xfrm>
              <a:off x="26" y="1282"/>
              <a:ext cx="4897823" cy="1800055"/>
            </a:xfrm>
            <a:custGeom>
              <a:avLst/>
              <a:gdLst/>
              <a:ahLst/>
              <a:cxnLst/>
              <a:rect l="l" t="t" r="r" b="b"/>
              <a:pathLst>
                <a:path w="4897823" h="1800054" extrusionOk="0">
                  <a:moveTo>
                    <a:pt x="79" y="0"/>
                  </a:moveTo>
                  <a:lnTo>
                    <a:pt x="79" y="1810416"/>
                  </a:lnTo>
                  <a:cubicBezTo>
                    <a:pt x="79" y="1810416"/>
                    <a:pt x="314984" y="961564"/>
                    <a:pt x="1683130" y="1369611"/>
                  </a:cubicBezTo>
                  <a:cubicBezTo>
                    <a:pt x="3051277" y="1777659"/>
                    <a:pt x="4898321" y="1627375"/>
                    <a:pt x="4898321" y="0"/>
                  </a:cubicBezTo>
                  <a:cubicBezTo>
                    <a:pt x="4898321" y="0"/>
                    <a:pt x="-22736"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6" name="Google Shape;106;p9"/>
          <p:cNvSpPr/>
          <p:nvPr/>
        </p:nvSpPr>
        <p:spPr>
          <a:xfrm>
            <a:off x="2273208" y="7808346"/>
            <a:ext cx="17831435" cy="3505200"/>
          </a:xfrm>
          <a:custGeom>
            <a:avLst/>
            <a:gdLst/>
            <a:ahLst/>
            <a:cxnLst/>
            <a:rect l="l" t="t" r="r" b="b"/>
            <a:pathLst>
              <a:path w="17831435" h="3505200" extrusionOk="0">
                <a:moveTo>
                  <a:pt x="147408" y="2242615"/>
                </a:moveTo>
                <a:lnTo>
                  <a:pt x="0" y="2624600"/>
                </a:lnTo>
                <a:lnTo>
                  <a:pt x="298494" y="3504786"/>
                </a:lnTo>
                <a:lnTo>
                  <a:pt x="17830921" y="3504786"/>
                </a:lnTo>
                <a:lnTo>
                  <a:pt x="17830921" y="3199698"/>
                </a:lnTo>
                <a:lnTo>
                  <a:pt x="8028770" y="3199698"/>
                </a:lnTo>
                <a:lnTo>
                  <a:pt x="7553083" y="3195552"/>
                </a:lnTo>
                <a:lnTo>
                  <a:pt x="7011834" y="3180552"/>
                </a:lnTo>
                <a:lnTo>
                  <a:pt x="6476095" y="3155323"/>
                </a:lnTo>
                <a:lnTo>
                  <a:pt x="5948951" y="3120612"/>
                </a:lnTo>
                <a:lnTo>
                  <a:pt x="5433488" y="3077167"/>
                </a:lnTo>
                <a:lnTo>
                  <a:pt x="4932794" y="3025736"/>
                </a:lnTo>
                <a:lnTo>
                  <a:pt x="4449954" y="2967065"/>
                </a:lnTo>
                <a:lnTo>
                  <a:pt x="4332368" y="2951350"/>
                </a:lnTo>
                <a:lnTo>
                  <a:pt x="3931943" y="2893337"/>
                </a:lnTo>
                <a:lnTo>
                  <a:pt x="3550181" y="2830995"/>
                </a:lnTo>
                <a:lnTo>
                  <a:pt x="3239400" y="2774494"/>
                </a:lnTo>
                <a:lnTo>
                  <a:pt x="2993006" y="2725491"/>
                </a:lnTo>
                <a:lnTo>
                  <a:pt x="2758859" y="2674937"/>
                </a:lnTo>
                <a:lnTo>
                  <a:pt x="962936" y="2279100"/>
                </a:lnTo>
                <a:lnTo>
                  <a:pt x="147408" y="2242615"/>
                </a:lnTo>
                <a:close/>
              </a:path>
              <a:path w="17831435" h="3505200" extrusionOk="0">
                <a:moveTo>
                  <a:pt x="17544432" y="0"/>
                </a:moveTo>
                <a:lnTo>
                  <a:pt x="16762283" y="142747"/>
                </a:lnTo>
                <a:lnTo>
                  <a:pt x="15600454" y="650456"/>
                </a:lnTo>
                <a:lnTo>
                  <a:pt x="14174927" y="1743872"/>
                </a:lnTo>
                <a:lnTo>
                  <a:pt x="14144217" y="1772897"/>
                </a:lnTo>
                <a:lnTo>
                  <a:pt x="14112839" y="1801580"/>
                </a:lnTo>
                <a:lnTo>
                  <a:pt x="14080800" y="1829923"/>
                </a:lnTo>
                <a:lnTo>
                  <a:pt x="14048106" y="1857926"/>
                </a:lnTo>
                <a:lnTo>
                  <a:pt x="14014763" y="1885591"/>
                </a:lnTo>
                <a:lnTo>
                  <a:pt x="13980776" y="1912919"/>
                </a:lnTo>
                <a:lnTo>
                  <a:pt x="13946152" y="1939913"/>
                </a:lnTo>
                <a:lnTo>
                  <a:pt x="13910897" y="1966573"/>
                </a:lnTo>
                <a:lnTo>
                  <a:pt x="13875017" y="1992901"/>
                </a:lnTo>
                <a:lnTo>
                  <a:pt x="13838517" y="2018898"/>
                </a:lnTo>
                <a:lnTo>
                  <a:pt x="13801404" y="2044566"/>
                </a:lnTo>
                <a:lnTo>
                  <a:pt x="13763685" y="2069906"/>
                </a:lnTo>
                <a:lnTo>
                  <a:pt x="13725364" y="2094920"/>
                </a:lnTo>
                <a:lnTo>
                  <a:pt x="13686448" y="2119610"/>
                </a:lnTo>
                <a:lnTo>
                  <a:pt x="13646943" y="2143976"/>
                </a:lnTo>
                <a:lnTo>
                  <a:pt x="13606855" y="2168020"/>
                </a:lnTo>
                <a:lnTo>
                  <a:pt x="13566190" y="2191743"/>
                </a:lnTo>
                <a:lnTo>
                  <a:pt x="13524954" y="2215148"/>
                </a:lnTo>
                <a:lnTo>
                  <a:pt x="13483154" y="2238235"/>
                </a:lnTo>
                <a:lnTo>
                  <a:pt x="13440794" y="2261006"/>
                </a:lnTo>
                <a:lnTo>
                  <a:pt x="13397881" y="2283463"/>
                </a:lnTo>
                <a:lnTo>
                  <a:pt x="13354422" y="2305607"/>
                </a:lnTo>
                <a:lnTo>
                  <a:pt x="13310422" y="2327438"/>
                </a:lnTo>
                <a:lnTo>
                  <a:pt x="13265887" y="2348960"/>
                </a:lnTo>
                <a:lnTo>
                  <a:pt x="13220823" y="2370173"/>
                </a:lnTo>
                <a:lnTo>
                  <a:pt x="13175237" y="2391079"/>
                </a:lnTo>
                <a:lnTo>
                  <a:pt x="13129134" y="2411678"/>
                </a:lnTo>
                <a:lnTo>
                  <a:pt x="13082520" y="2431974"/>
                </a:lnTo>
                <a:lnTo>
                  <a:pt x="13035402" y="2451966"/>
                </a:lnTo>
                <a:lnTo>
                  <a:pt x="12987785" y="2471657"/>
                </a:lnTo>
                <a:lnTo>
                  <a:pt x="12939676" y="2491049"/>
                </a:lnTo>
                <a:lnTo>
                  <a:pt x="12842003" y="2528937"/>
                </a:lnTo>
                <a:lnTo>
                  <a:pt x="12742432" y="2565642"/>
                </a:lnTo>
                <a:lnTo>
                  <a:pt x="12641012" y="2601178"/>
                </a:lnTo>
                <a:lnTo>
                  <a:pt x="12537790" y="2635554"/>
                </a:lnTo>
                <a:lnTo>
                  <a:pt x="12432814" y="2668782"/>
                </a:lnTo>
                <a:lnTo>
                  <a:pt x="12326134" y="2700875"/>
                </a:lnTo>
                <a:lnTo>
                  <a:pt x="12217797" y="2731844"/>
                </a:lnTo>
                <a:lnTo>
                  <a:pt x="12107851" y="2761701"/>
                </a:lnTo>
                <a:lnTo>
                  <a:pt x="11940021" y="2804426"/>
                </a:lnTo>
                <a:lnTo>
                  <a:pt x="11768843" y="2844714"/>
                </a:lnTo>
                <a:lnTo>
                  <a:pt x="11594480" y="2882604"/>
                </a:lnTo>
                <a:lnTo>
                  <a:pt x="11417093" y="2918136"/>
                </a:lnTo>
                <a:lnTo>
                  <a:pt x="11236826" y="2951353"/>
                </a:lnTo>
                <a:lnTo>
                  <a:pt x="11053904" y="2982284"/>
                </a:lnTo>
                <a:lnTo>
                  <a:pt x="10806065" y="3020052"/>
                </a:lnTo>
                <a:lnTo>
                  <a:pt x="10554106" y="3053931"/>
                </a:lnTo>
                <a:lnTo>
                  <a:pt x="10298413" y="3084015"/>
                </a:lnTo>
                <a:lnTo>
                  <a:pt x="9974134" y="3116425"/>
                </a:lnTo>
                <a:lnTo>
                  <a:pt x="9645375" y="3143233"/>
                </a:lnTo>
                <a:lnTo>
                  <a:pt x="9312892" y="3164623"/>
                </a:lnTo>
                <a:lnTo>
                  <a:pt x="8910056" y="3183394"/>
                </a:lnTo>
                <a:lnTo>
                  <a:pt x="8504243" y="3194940"/>
                </a:lnTo>
                <a:lnTo>
                  <a:pt x="8028770" y="3199698"/>
                </a:lnTo>
                <a:lnTo>
                  <a:pt x="17830921" y="3199698"/>
                </a:lnTo>
                <a:lnTo>
                  <a:pt x="17830921" y="1471"/>
                </a:lnTo>
                <a:lnTo>
                  <a:pt x="17544432" y="0"/>
                </a:lnTo>
                <a:close/>
              </a:path>
            </a:pathLst>
          </a:custGeom>
          <a:solidFill>
            <a:srgbClr val="F0F0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9"/>
          <p:cNvSpPr/>
          <p:nvPr/>
        </p:nvSpPr>
        <p:spPr>
          <a:xfrm>
            <a:off x="0" y="9588337"/>
            <a:ext cx="2948940" cy="1725295"/>
          </a:xfrm>
          <a:custGeom>
            <a:avLst/>
            <a:gdLst/>
            <a:ahLst/>
            <a:cxnLst/>
            <a:rect l="l" t="t" r="r" b="b"/>
            <a:pathLst>
              <a:path w="2948940" h="1725295" extrusionOk="0">
                <a:moveTo>
                  <a:pt x="1484854" y="0"/>
                </a:moveTo>
                <a:lnTo>
                  <a:pt x="1439155" y="913"/>
                </a:lnTo>
                <a:lnTo>
                  <a:pt x="1393360" y="3044"/>
                </a:lnTo>
                <a:lnTo>
                  <a:pt x="1347484" y="6365"/>
                </a:lnTo>
                <a:lnTo>
                  <a:pt x="1301538" y="10848"/>
                </a:lnTo>
                <a:lnTo>
                  <a:pt x="1255538" y="16465"/>
                </a:lnTo>
                <a:lnTo>
                  <a:pt x="1209496" y="23190"/>
                </a:lnTo>
                <a:lnTo>
                  <a:pt x="1163425" y="30995"/>
                </a:lnTo>
                <a:lnTo>
                  <a:pt x="1117340" y="39851"/>
                </a:lnTo>
                <a:lnTo>
                  <a:pt x="1071254" y="49732"/>
                </a:lnTo>
                <a:lnTo>
                  <a:pt x="1025181" y="60610"/>
                </a:lnTo>
                <a:lnTo>
                  <a:pt x="979133" y="72458"/>
                </a:lnTo>
                <a:lnTo>
                  <a:pt x="933125" y="85247"/>
                </a:lnTo>
                <a:lnTo>
                  <a:pt x="887170" y="98951"/>
                </a:lnTo>
                <a:lnTo>
                  <a:pt x="841281" y="113542"/>
                </a:lnTo>
                <a:lnTo>
                  <a:pt x="795472" y="128992"/>
                </a:lnTo>
                <a:lnTo>
                  <a:pt x="749757" y="145274"/>
                </a:lnTo>
                <a:lnTo>
                  <a:pt x="704149" y="162361"/>
                </a:lnTo>
                <a:lnTo>
                  <a:pt x="658661" y="180224"/>
                </a:lnTo>
                <a:lnTo>
                  <a:pt x="613308" y="198836"/>
                </a:lnTo>
                <a:lnTo>
                  <a:pt x="568102" y="218170"/>
                </a:lnTo>
                <a:lnTo>
                  <a:pt x="523057" y="238199"/>
                </a:lnTo>
                <a:lnTo>
                  <a:pt x="478186" y="258894"/>
                </a:lnTo>
                <a:lnTo>
                  <a:pt x="433504" y="280228"/>
                </a:lnTo>
                <a:lnTo>
                  <a:pt x="389023" y="302173"/>
                </a:lnTo>
                <a:lnTo>
                  <a:pt x="344758" y="324703"/>
                </a:lnTo>
                <a:lnTo>
                  <a:pt x="300721" y="347790"/>
                </a:lnTo>
                <a:lnTo>
                  <a:pt x="256926" y="371405"/>
                </a:lnTo>
                <a:lnTo>
                  <a:pt x="213387" y="395522"/>
                </a:lnTo>
                <a:lnTo>
                  <a:pt x="170117" y="420112"/>
                </a:lnTo>
                <a:lnTo>
                  <a:pt x="127130" y="445150"/>
                </a:lnTo>
                <a:lnTo>
                  <a:pt x="84439" y="470606"/>
                </a:lnTo>
                <a:lnTo>
                  <a:pt x="42058" y="496453"/>
                </a:lnTo>
                <a:lnTo>
                  <a:pt x="0" y="522664"/>
                </a:lnTo>
                <a:lnTo>
                  <a:pt x="0" y="1724797"/>
                </a:lnTo>
                <a:lnTo>
                  <a:pt x="2919280" y="1724797"/>
                </a:lnTo>
                <a:lnTo>
                  <a:pt x="2926351" y="1682111"/>
                </a:lnTo>
                <a:lnTo>
                  <a:pt x="2932525" y="1639249"/>
                </a:lnTo>
                <a:lnTo>
                  <a:pt x="2937762" y="1596236"/>
                </a:lnTo>
                <a:lnTo>
                  <a:pt x="2942021" y="1553098"/>
                </a:lnTo>
                <a:lnTo>
                  <a:pt x="2945265" y="1509859"/>
                </a:lnTo>
                <a:lnTo>
                  <a:pt x="2947452" y="1466545"/>
                </a:lnTo>
                <a:lnTo>
                  <a:pt x="2948544" y="1423181"/>
                </a:lnTo>
                <a:lnTo>
                  <a:pt x="2948501" y="1379791"/>
                </a:lnTo>
                <a:lnTo>
                  <a:pt x="2947283" y="1336401"/>
                </a:lnTo>
                <a:lnTo>
                  <a:pt x="2944851" y="1293036"/>
                </a:lnTo>
                <a:lnTo>
                  <a:pt x="2941165" y="1249720"/>
                </a:lnTo>
                <a:lnTo>
                  <a:pt x="2936186" y="1206480"/>
                </a:lnTo>
                <a:lnTo>
                  <a:pt x="2929874" y="1163339"/>
                </a:lnTo>
                <a:lnTo>
                  <a:pt x="2922190" y="1120324"/>
                </a:lnTo>
                <a:lnTo>
                  <a:pt x="2913093" y="1077458"/>
                </a:lnTo>
                <a:lnTo>
                  <a:pt x="2902545" y="1034768"/>
                </a:lnTo>
                <a:lnTo>
                  <a:pt x="2890506" y="992278"/>
                </a:lnTo>
                <a:lnTo>
                  <a:pt x="2876936" y="950013"/>
                </a:lnTo>
                <a:lnTo>
                  <a:pt x="2861796" y="907999"/>
                </a:lnTo>
                <a:lnTo>
                  <a:pt x="2845047" y="866259"/>
                </a:lnTo>
                <a:lnTo>
                  <a:pt x="2826648" y="824820"/>
                </a:lnTo>
                <a:lnTo>
                  <a:pt x="2806560" y="783707"/>
                </a:lnTo>
                <a:lnTo>
                  <a:pt x="2784743" y="742944"/>
                </a:lnTo>
                <a:lnTo>
                  <a:pt x="2761158" y="702556"/>
                </a:lnTo>
                <a:lnTo>
                  <a:pt x="2735766" y="662569"/>
                </a:lnTo>
                <a:lnTo>
                  <a:pt x="2708527" y="623008"/>
                </a:lnTo>
                <a:lnTo>
                  <a:pt x="2679401" y="583898"/>
                </a:lnTo>
                <a:lnTo>
                  <a:pt x="2648348" y="545263"/>
                </a:lnTo>
                <a:lnTo>
                  <a:pt x="2615330" y="507129"/>
                </a:lnTo>
                <a:lnTo>
                  <a:pt x="2580307" y="469520"/>
                </a:lnTo>
                <a:lnTo>
                  <a:pt x="2543238" y="432463"/>
                </a:lnTo>
                <a:lnTo>
                  <a:pt x="2504085" y="395982"/>
                </a:lnTo>
                <a:lnTo>
                  <a:pt x="2462807" y="360101"/>
                </a:lnTo>
                <a:lnTo>
                  <a:pt x="2419367" y="324847"/>
                </a:lnTo>
                <a:lnTo>
                  <a:pt x="2373722" y="290244"/>
                </a:lnTo>
                <a:lnTo>
                  <a:pt x="2325836" y="256317"/>
                </a:lnTo>
                <a:lnTo>
                  <a:pt x="2275666" y="223091"/>
                </a:lnTo>
                <a:lnTo>
                  <a:pt x="2234001" y="197386"/>
                </a:lnTo>
                <a:lnTo>
                  <a:pt x="2191996" y="173394"/>
                </a:lnTo>
                <a:lnTo>
                  <a:pt x="2149666" y="151087"/>
                </a:lnTo>
                <a:lnTo>
                  <a:pt x="2107024" y="130438"/>
                </a:lnTo>
                <a:lnTo>
                  <a:pt x="2064083" y="111420"/>
                </a:lnTo>
                <a:lnTo>
                  <a:pt x="2020858" y="94003"/>
                </a:lnTo>
                <a:lnTo>
                  <a:pt x="1977362" y="78163"/>
                </a:lnTo>
                <a:lnTo>
                  <a:pt x="1933607" y="63869"/>
                </a:lnTo>
                <a:lnTo>
                  <a:pt x="1889608" y="51096"/>
                </a:lnTo>
                <a:lnTo>
                  <a:pt x="1845379" y="39815"/>
                </a:lnTo>
                <a:lnTo>
                  <a:pt x="1800932" y="30000"/>
                </a:lnTo>
                <a:lnTo>
                  <a:pt x="1756281" y="21622"/>
                </a:lnTo>
                <a:lnTo>
                  <a:pt x="1711440" y="14654"/>
                </a:lnTo>
                <a:lnTo>
                  <a:pt x="1666422" y="9068"/>
                </a:lnTo>
                <a:lnTo>
                  <a:pt x="1621241" y="4837"/>
                </a:lnTo>
                <a:lnTo>
                  <a:pt x="1575911" y="1934"/>
                </a:lnTo>
                <a:lnTo>
                  <a:pt x="1530444" y="331"/>
                </a:lnTo>
                <a:lnTo>
                  <a:pt x="1484854" y="0"/>
                </a:lnTo>
                <a:close/>
              </a:path>
            </a:pathLst>
          </a:custGeom>
          <a:solidFill>
            <a:srgbClr val="DF93A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option1"/>
          <p:cNvSpPr/>
          <p:nvPr/>
        </p:nvSpPr>
        <p:spPr>
          <a:xfrm>
            <a:off x="11642742" y="572517"/>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377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9"/>
          <p:cNvSpPr/>
          <p:nvPr/>
        </p:nvSpPr>
        <p:spPr>
          <a:xfrm>
            <a:off x="16186511" y="3126925"/>
            <a:ext cx="3068320"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11"/>
                </a:lnTo>
                <a:lnTo>
                  <a:pt x="4485" y="2077209"/>
                </a:lnTo>
                <a:lnTo>
                  <a:pt x="17350" y="2118654"/>
                </a:lnTo>
                <a:lnTo>
                  <a:pt x="37706" y="2156159"/>
                </a:lnTo>
                <a:lnTo>
                  <a:pt x="64667" y="2188835"/>
                </a:lnTo>
                <a:lnTo>
                  <a:pt x="97344" y="2215794"/>
                </a:lnTo>
                <a:lnTo>
                  <a:pt x="134850" y="2236150"/>
                </a:lnTo>
                <a:lnTo>
                  <a:pt x="176298" y="2249015"/>
                </a:lnTo>
                <a:lnTo>
                  <a:pt x="220799" y="2253500"/>
                </a:lnTo>
                <a:lnTo>
                  <a:pt x="2847498" y="2253500"/>
                </a:lnTo>
                <a:lnTo>
                  <a:pt x="2891996" y="2249015"/>
                </a:lnTo>
                <a:lnTo>
                  <a:pt x="2933442" y="2236150"/>
                </a:lnTo>
                <a:lnTo>
                  <a:pt x="2970948" y="2215794"/>
                </a:lnTo>
                <a:lnTo>
                  <a:pt x="3003626" y="2188835"/>
                </a:lnTo>
                <a:lnTo>
                  <a:pt x="3030588" y="2156159"/>
                </a:lnTo>
                <a:lnTo>
                  <a:pt x="3050946" y="2118654"/>
                </a:lnTo>
                <a:lnTo>
                  <a:pt x="3063811" y="2077209"/>
                </a:lnTo>
                <a:lnTo>
                  <a:pt x="3068297" y="203271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C0504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9"/>
          <p:cNvSpPr/>
          <p:nvPr/>
        </p:nvSpPr>
        <p:spPr>
          <a:xfrm>
            <a:off x="966993" y="10198053"/>
            <a:ext cx="739139" cy="737234"/>
          </a:xfrm>
          <a:custGeom>
            <a:avLst/>
            <a:gdLst/>
            <a:ahLst/>
            <a:cxnLst/>
            <a:rect l="l" t="t" r="r" b="b"/>
            <a:pathLst>
              <a:path w="739139" h="737234" extrusionOk="0">
                <a:moveTo>
                  <a:pt x="529111" y="564065"/>
                </a:moveTo>
                <a:lnTo>
                  <a:pt x="494010" y="571318"/>
                </a:lnTo>
                <a:lnTo>
                  <a:pt x="457665" y="576738"/>
                </a:lnTo>
                <a:lnTo>
                  <a:pt x="420277" y="580279"/>
                </a:lnTo>
                <a:lnTo>
                  <a:pt x="382051" y="581899"/>
                </a:lnTo>
                <a:lnTo>
                  <a:pt x="382051" y="737038"/>
                </a:lnTo>
                <a:lnTo>
                  <a:pt x="418151" y="725326"/>
                </a:lnTo>
                <a:lnTo>
                  <a:pt x="451603" y="700808"/>
                </a:lnTo>
                <a:lnTo>
                  <a:pt x="481712" y="664849"/>
                </a:lnTo>
                <a:lnTo>
                  <a:pt x="507780" y="618813"/>
                </a:lnTo>
                <a:lnTo>
                  <a:pt x="529111" y="564065"/>
                </a:lnTo>
                <a:close/>
              </a:path>
              <a:path w="739139" h="737234" extrusionOk="0">
                <a:moveTo>
                  <a:pt x="727609" y="459087"/>
                </a:moveTo>
                <a:lnTo>
                  <a:pt x="692130" y="492261"/>
                </a:lnTo>
                <a:lnTo>
                  <a:pt x="645466" y="521754"/>
                </a:lnTo>
                <a:lnTo>
                  <a:pt x="603501" y="540929"/>
                </a:lnTo>
                <a:lnTo>
                  <a:pt x="557525" y="556604"/>
                </a:lnTo>
                <a:lnTo>
                  <a:pt x="550044" y="580279"/>
                </a:lnTo>
                <a:lnTo>
                  <a:pt x="532701" y="624102"/>
                </a:lnTo>
                <a:lnTo>
                  <a:pt x="508443" y="669238"/>
                </a:lnTo>
                <a:lnTo>
                  <a:pt x="477011" y="710366"/>
                </a:lnTo>
                <a:lnTo>
                  <a:pt x="460008" y="726688"/>
                </a:lnTo>
                <a:lnTo>
                  <a:pt x="507777" y="711046"/>
                </a:lnTo>
                <a:lnTo>
                  <a:pt x="552453" y="689320"/>
                </a:lnTo>
                <a:lnTo>
                  <a:pt x="593535" y="662007"/>
                </a:lnTo>
                <a:lnTo>
                  <a:pt x="630526" y="629605"/>
                </a:lnTo>
                <a:lnTo>
                  <a:pt x="662928" y="592614"/>
                </a:lnTo>
                <a:lnTo>
                  <a:pt x="690241" y="551532"/>
                </a:lnTo>
                <a:lnTo>
                  <a:pt x="711967" y="506856"/>
                </a:lnTo>
                <a:lnTo>
                  <a:pt x="727609" y="459087"/>
                </a:lnTo>
                <a:close/>
              </a:path>
              <a:path w="739139" h="737234" extrusionOk="0">
                <a:moveTo>
                  <a:pt x="382051" y="180361"/>
                </a:moveTo>
                <a:lnTo>
                  <a:pt x="382051" y="556677"/>
                </a:lnTo>
                <a:lnTo>
                  <a:pt x="423192" y="554794"/>
                </a:lnTo>
                <a:lnTo>
                  <a:pt x="462920" y="550675"/>
                </a:lnTo>
                <a:lnTo>
                  <a:pt x="500988" y="544444"/>
                </a:lnTo>
                <a:lnTo>
                  <a:pt x="545913" y="497262"/>
                </a:lnTo>
                <a:lnTo>
                  <a:pt x="552381" y="456121"/>
                </a:lnTo>
                <a:lnTo>
                  <a:pt x="556384" y="413106"/>
                </a:lnTo>
                <a:lnTo>
                  <a:pt x="557755" y="368519"/>
                </a:lnTo>
                <a:lnTo>
                  <a:pt x="556384" y="323930"/>
                </a:lnTo>
                <a:lnTo>
                  <a:pt x="552381" y="280911"/>
                </a:lnTo>
                <a:lnTo>
                  <a:pt x="545913" y="239767"/>
                </a:lnTo>
                <a:lnTo>
                  <a:pt x="537148" y="200800"/>
                </a:lnTo>
                <a:lnTo>
                  <a:pt x="462920" y="186361"/>
                </a:lnTo>
                <a:lnTo>
                  <a:pt x="423192" y="182243"/>
                </a:lnTo>
                <a:lnTo>
                  <a:pt x="382051" y="180361"/>
                </a:lnTo>
                <a:close/>
              </a:path>
              <a:path w="739139" h="737234" extrusionOk="0">
                <a:moveTo>
                  <a:pt x="564997" y="208858"/>
                </a:moveTo>
                <a:lnTo>
                  <a:pt x="572764" y="246878"/>
                </a:lnTo>
                <a:lnTo>
                  <a:pt x="578394" y="286330"/>
                </a:lnTo>
                <a:lnTo>
                  <a:pt x="581820" y="326961"/>
                </a:lnTo>
                <a:lnTo>
                  <a:pt x="582976" y="368519"/>
                </a:lnTo>
                <a:lnTo>
                  <a:pt x="581820" y="410078"/>
                </a:lnTo>
                <a:lnTo>
                  <a:pt x="578394" y="450712"/>
                </a:lnTo>
                <a:lnTo>
                  <a:pt x="572764" y="490164"/>
                </a:lnTo>
                <a:lnTo>
                  <a:pt x="564997" y="528179"/>
                </a:lnTo>
                <a:lnTo>
                  <a:pt x="623139" y="505239"/>
                </a:lnTo>
                <a:lnTo>
                  <a:pt x="671270" y="476957"/>
                </a:lnTo>
                <a:lnTo>
                  <a:pt x="707717" y="444178"/>
                </a:lnTo>
                <a:lnTo>
                  <a:pt x="730811" y="407750"/>
                </a:lnTo>
                <a:lnTo>
                  <a:pt x="738880" y="368519"/>
                </a:lnTo>
                <a:lnTo>
                  <a:pt x="730811" y="329288"/>
                </a:lnTo>
                <a:lnTo>
                  <a:pt x="707717" y="292860"/>
                </a:lnTo>
                <a:lnTo>
                  <a:pt x="671270" y="260081"/>
                </a:lnTo>
                <a:lnTo>
                  <a:pt x="623139" y="231798"/>
                </a:lnTo>
                <a:lnTo>
                  <a:pt x="564997" y="208858"/>
                </a:lnTo>
                <a:close/>
              </a:path>
              <a:path w="739139" h="737234" extrusionOk="0">
                <a:moveTo>
                  <a:pt x="460008" y="10350"/>
                </a:moveTo>
                <a:lnTo>
                  <a:pt x="493187" y="45837"/>
                </a:lnTo>
                <a:lnTo>
                  <a:pt x="522685" y="92493"/>
                </a:lnTo>
                <a:lnTo>
                  <a:pt x="541851" y="134458"/>
                </a:lnTo>
                <a:lnTo>
                  <a:pt x="557525" y="180434"/>
                </a:lnTo>
                <a:lnTo>
                  <a:pt x="580971" y="187826"/>
                </a:lnTo>
                <a:lnTo>
                  <a:pt x="625027" y="205256"/>
                </a:lnTo>
                <a:lnTo>
                  <a:pt x="670170" y="229516"/>
                </a:lnTo>
                <a:lnTo>
                  <a:pt x="711293" y="260948"/>
                </a:lnTo>
                <a:lnTo>
                  <a:pt x="727609" y="277951"/>
                </a:lnTo>
                <a:lnTo>
                  <a:pt x="711967" y="230181"/>
                </a:lnTo>
                <a:lnTo>
                  <a:pt x="690241" y="185506"/>
                </a:lnTo>
                <a:lnTo>
                  <a:pt x="662928" y="144423"/>
                </a:lnTo>
                <a:lnTo>
                  <a:pt x="630526" y="107432"/>
                </a:lnTo>
                <a:lnTo>
                  <a:pt x="593535" y="75031"/>
                </a:lnTo>
                <a:lnTo>
                  <a:pt x="552453" y="47718"/>
                </a:lnTo>
                <a:lnTo>
                  <a:pt x="507777" y="25991"/>
                </a:lnTo>
                <a:lnTo>
                  <a:pt x="460008" y="10350"/>
                </a:lnTo>
                <a:close/>
              </a:path>
              <a:path w="739139" h="737234" extrusionOk="0">
                <a:moveTo>
                  <a:pt x="382051" y="0"/>
                </a:moveTo>
                <a:lnTo>
                  <a:pt x="382051" y="155139"/>
                </a:lnTo>
                <a:lnTo>
                  <a:pt x="420277" y="156758"/>
                </a:lnTo>
                <a:lnTo>
                  <a:pt x="457665" y="160299"/>
                </a:lnTo>
                <a:lnTo>
                  <a:pt x="494010" y="165715"/>
                </a:lnTo>
                <a:lnTo>
                  <a:pt x="529111" y="172962"/>
                </a:lnTo>
                <a:lnTo>
                  <a:pt x="507780" y="118219"/>
                </a:lnTo>
                <a:lnTo>
                  <a:pt x="481712" y="72187"/>
                </a:lnTo>
                <a:lnTo>
                  <a:pt x="451603" y="36229"/>
                </a:lnTo>
                <a:lnTo>
                  <a:pt x="418151" y="11711"/>
                </a:lnTo>
                <a:lnTo>
                  <a:pt x="382051" y="0"/>
                </a:lnTo>
                <a:close/>
              </a:path>
              <a:path w="739139" h="737234" extrusionOk="0">
                <a:moveTo>
                  <a:pt x="209779" y="564065"/>
                </a:moveTo>
                <a:lnTo>
                  <a:pt x="231110" y="618813"/>
                </a:lnTo>
                <a:lnTo>
                  <a:pt x="257178" y="664849"/>
                </a:lnTo>
                <a:lnTo>
                  <a:pt x="287285" y="700808"/>
                </a:lnTo>
                <a:lnTo>
                  <a:pt x="320734" y="725326"/>
                </a:lnTo>
                <a:lnTo>
                  <a:pt x="356829" y="737038"/>
                </a:lnTo>
                <a:lnTo>
                  <a:pt x="356829" y="581899"/>
                </a:lnTo>
                <a:lnTo>
                  <a:pt x="318609" y="580279"/>
                </a:lnTo>
                <a:lnTo>
                  <a:pt x="281224" y="576738"/>
                </a:lnTo>
                <a:lnTo>
                  <a:pt x="244880" y="571318"/>
                </a:lnTo>
                <a:lnTo>
                  <a:pt x="209779" y="564065"/>
                </a:lnTo>
                <a:close/>
              </a:path>
              <a:path w="739139" h="737234" extrusionOk="0">
                <a:moveTo>
                  <a:pt x="11271" y="459087"/>
                </a:moveTo>
                <a:lnTo>
                  <a:pt x="26915" y="506856"/>
                </a:lnTo>
                <a:lnTo>
                  <a:pt x="48643" y="551532"/>
                </a:lnTo>
                <a:lnTo>
                  <a:pt x="75957" y="592614"/>
                </a:lnTo>
                <a:lnTo>
                  <a:pt x="108357" y="629605"/>
                </a:lnTo>
                <a:lnTo>
                  <a:pt x="145347" y="662007"/>
                </a:lnTo>
                <a:lnTo>
                  <a:pt x="186428" y="689320"/>
                </a:lnTo>
                <a:lnTo>
                  <a:pt x="231103" y="711046"/>
                </a:lnTo>
                <a:lnTo>
                  <a:pt x="278872" y="726688"/>
                </a:lnTo>
                <a:lnTo>
                  <a:pt x="261870" y="710366"/>
                </a:lnTo>
                <a:lnTo>
                  <a:pt x="245698" y="691200"/>
                </a:lnTo>
                <a:lnTo>
                  <a:pt x="216205" y="644534"/>
                </a:lnTo>
                <a:lnTo>
                  <a:pt x="197035" y="602578"/>
                </a:lnTo>
                <a:lnTo>
                  <a:pt x="181365" y="556604"/>
                </a:lnTo>
                <a:lnTo>
                  <a:pt x="157917" y="549207"/>
                </a:lnTo>
                <a:lnTo>
                  <a:pt x="113859" y="531776"/>
                </a:lnTo>
                <a:lnTo>
                  <a:pt x="68720" y="507513"/>
                </a:lnTo>
                <a:lnTo>
                  <a:pt x="27592" y="476088"/>
                </a:lnTo>
                <a:lnTo>
                  <a:pt x="11271" y="459087"/>
                </a:lnTo>
                <a:close/>
              </a:path>
              <a:path w="739139" h="737234" extrusionOk="0">
                <a:moveTo>
                  <a:pt x="356829" y="180361"/>
                </a:moveTo>
                <a:lnTo>
                  <a:pt x="315689" y="182243"/>
                </a:lnTo>
                <a:lnTo>
                  <a:pt x="275964" y="186361"/>
                </a:lnTo>
                <a:lnTo>
                  <a:pt x="237896" y="192589"/>
                </a:lnTo>
                <a:lnTo>
                  <a:pt x="192966" y="239767"/>
                </a:lnTo>
                <a:lnTo>
                  <a:pt x="186499" y="280911"/>
                </a:lnTo>
                <a:lnTo>
                  <a:pt x="182496" y="323930"/>
                </a:lnTo>
                <a:lnTo>
                  <a:pt x="181125" y="368519"/>
                </a:lnTo>
                <a:lnTo>
                  <a:pt x="182496" y="413106"/>
                </a:lnTo>
                <a:lnTo>
                  <a:pt x="186499" y="456121"/>
                </a:lnTo>
                <a:lnTo>
                  <a:pt x="192966" y="497262"/>
                </a:lnTo>
                <a:lnTo>
                  <a:pt x="201731" y="536227"/>
                </a:lnTo>
                <a:lnTo>
                  <a:pt x="275964" y="550675"/>
                </a:lnTo>
                <a:lnTo>
                  <a:pt x="315689" y="554794"/>
                </a:lnTo>
                <a:lnTo>
                  <a:pt x="356829" y="556677"/>
                </a:lnTo>
                <a:lnTo>
                  <a:pt x="356829" y="180361"/>
                </a:lnTo>
                <a:close/>
              </a:path>
              <a:path w="739139" h="737234" extrusionOk="0">
                <a:moveTo>
                  <a:pt x="173893" y="208858"/>
                </a:moveTo>
                <a:lnTo>
                  <a:pt x="115746" y="231798"/>
                </a:lnTo>
                <a:lnTo>
                  <a:pt x="67612" y="260081"/>
                </a:lnTo>
                <a:lnTo>
                  <a:pt x="31163" y="292860"/>
                </a:lnTo>
                <a:lnTo>
                  <a:pt x="8069" y="329288"/>
                </a:lnTo>
                <a:lnTo>
                  <a:pt x="0" y="368519"/>
                </a:lnTo>
                <a:lnTo>
                  <a:pt x="8069" y="407750"/>
                </a:lnTo>
                <a:lnTo>
                  <a:pt x="31163" y="444178"/>
                </a:lnTo>
                <a:lnTo>
                  <a:pt x="67612" y="476957"/>
                </a:lnTo>
                <a:lnTo>
                  <a:pt x="115746" y="505239"/>
                </a:lnTo>
                <a:lnTo>
                  <a:pt x="173893" y="528179"/>
                </a:lnTo>
                <a:lnTo>
                  <a:pt x="166124" y="490164"/>
                </a:lnTo>
                <a:lnTo>
                  <a:pt x="160491" y="450712"/>
                </a:lnTo>
                <a:lnTo>
                  <a:pt x="157061" y="410078"/>
                </a:lnTo>
                <a:lnTo>
                  <a:pt x="155903" y="368519"/>
                </a:lnTo>
                <a:lnTo>
                  <a:pt x="157061" y="326961"/>
                </a:lnTo>
                <a:lnTo>
                  <a:pt x="160491" y="286330"/>
                </a:lnTo>
                <a:lnTo>
                  <a:pt x="166124" y="246878"/>
                </a:lnTo>
                <a:lnTo>
                  <a:pt x="173893" y="208858"/>
                </a:lnTo>
                <a:close/>
              </a:path>
              <a:path w="739139" h="737234" extrusionOk="0">
                <a:moveTo>
                  <a:pt x="278872" y="10350"/>
                </a:moveTo>
                <a:lnTo>
                  <a:pt x="231103" y="25991"/>
                </a:lnTo>
                <a:lnTo>
                  <a:pt x="186428" y="47718"/>
                </a:lnTo>
                <a:lnTo>
                  <a:pt x="145347" y="75031"/>
                </a:lnTo>
                <a:lnTo>
                  <a:pt x="108357" y="107432"/>
                </a:lnTo>
                <a:lnTo>
                  <a:pt x="75957" y="144423"/>
                </a:lnTo>
                <a:lnTo>
                  <a:pt x="48643" y="185506"/>
                </a:lnTo>
                <a:lnTo>
                  <a:pt x="26915" y="230181"/>
                </a:lnTo>
                <a:lnTo>
                  <a:pt x="11271" y="277951"/>
                </a:lnTo>
                <a:lnTo>
                  <a:pt x="27592" y="260948"/>
                </a:lnTo>
                <a:lnTo>
                  <a:pt x="46759" y="244772"/>
                </a:lnTo>
                <a:lnTo>
                  <a:pt x="93424" y="215273"/>
                </a:lnTo>
                <a:lnTo>
                  <a:pt x="135386" y="196103"/>
                </a:lnTo>
                <a:lnTo>
                  <a:pt x="181365" y="180434"/>
                </a:lnTo>
                <a:lnTo>
                  <a:pt x="188842" y="156758"/>
                </a:lnTo>
                <a:lnTo>
                  <a:pt x="206187" y="112932"/>
                </a:lnTo>
                <a:lnTo>
                  <a:pt x="230446" y="67795"/>
                </a:lnTo>
                <a:lnTo>
                  <a:pt x="261870" y="26671"/>
                </a:lnTo>
                <a:lnTo>
                  <a:pt x="278872" y="10350"/>
                </a:lnTo>
                <a:close/>
              </a:path>
              <a:path w="739139" h="737234" extrusionOk="0">
                <a:moveTo>
                  <a:pt x="356829" y="0"/>
                </a:moveTo>
                <a:lnTo>
                  <a:pt x="287285" y="36229"/>
                </a:lnTo>
                <a:lnTo>
                  <a:pt x="257178" y="72187"/>
                </a:lnTo>
                <a:lnTo>
                  <a:pt x="231110" y="118219"/>
                </a:lnTo>
                <a:lnTo>
                  <a:pt x="209779" y="172962"/>
                </a:lnTo>
                <a:lnTo>
                  <a:pt x="244880" y="165715"/>
                </a:lnTo>
                <a:lnTo>
                  <a:pt x="281224" y="160299"/>
                </a:lnTo>
                <a:lnTo>
                  <a:pt x="318609" y="156758"/>
                </a:lnTo>
                <a:lnTo>
                  <a:pt x="356829" y="155139"/>
                </a:lnTo>
                <a:lnTo>
                  <a:pt x="35682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text_option1"/>
          <p:cNvSpPr txBox="1">
            <a:spLocks noGrp="1"/>
          </p:cNvSpPr>
          <p:nvPr>
            <p:ph type="title"/>
          </p:nvPr>
        </p:nvSpPr>
        <p:spPr>
          <a:xfrm>
            <a:off x="12317684" y="656518"/>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01</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112" name="Google Shape;112;p9"/>
          <p:cNvSpPr txBox="1"/>
          <p:nvPr/>
        </p:nvSpPr>
        <p:spPr>
          <a:xfrm>
            <a:off x="16861452" y="3210925"/>
            <a:ext cx="1701800" cy="1869439"/>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a:t>
            </a:r>
            <a:r>
              <a:rPr lang="en-US" sz="7800" b="1">
                <a:solidFill>
                  <a:srgbClr val="FFFFFF"/>
                </a:solidFill>
                <a:latin typeface="Arial"/>
                <a:ea typeface="Arial"/>
                <a:cs typeface="Arial"/>
                <a:sym typeface="Arial"/>
              </a:rPr>
              <a:t>2</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sp>
        <p:nvSpPr>
          <p:cNvPr id="113" name="Google Shape;113;p9"/>
          <p:cNvSpPr txBox="1"/>
          <p:nvPr/>
        </p:nvSpPr>
        <p:spPr>
          <a:xfrm>
            <a:off x="4696219" y="572537"/>
            <a:ext cx="7971900" cy="3558600"/>
          </a:xfrm>
          <a:prstGeom prst="rect">
            <a:avLst/>
          </a:prstGeom>
          <a:noFill/>
          <a:ln>
            <a:noFill/>
          </a:ln>
        </p:spPr>
        <p:txBody>
          <a:bodyPr spcFirstLastPara="1" wrap="square" lIns="0" tIns="471800" rIns="0" bIns="0" anchor="t" anchorCtr="0">
            <a:noAutofit/>
          </a:bodyPr>
          <a:lstStyle/>
          <a:p>
            <a:pPr marL="12700" marR="0" lvl="0" indent="0" algn="l" rtl="0">
              <a:lnSpc>
                <a:spcPct val="100000"/>
              </a:lnSpc>
              <a:spcBef>
                <a:spcPts val="0"/>
              </a:spcBef>
              <a:spcAft>
                <a:spcPts val="0"/>
              </a:spcAft>
              <a:buNone/>
            </a:pPr>
            <a:r>
              <a:rPr lang="en-US" sz="6600" b="1">
                <a:solidFill>
                  <a:srgbClr val="6E6CBB"/>
                </a:solidFill>
                <a:latin typeface="Arial"/>
                <a:ea typeface="Arial"/>
                <a:cs typeface="Arial"/>
                <a:sym typeface="Arial"/>
              </a:rPr>
              <a:t>Options Slides</a:t>
            </a:r>
            <a:endParaRPr sz="6600">
              <a:solidFill>
                <a:schemeClr val="dk1"/>
              </a:solidFill>
              <a:latin typeface="Arial"/>
              <a:ea typeface="Arial"/>
              <a:cs typeface="Arial"/>
              <a:sym typeface="Arial"/>
            </a:endParaRPr>
          </a:p>
          <a:p>
            <a:pPr marL="69215" marR="5080" lvl="0" indent="0" algn="l" rtl="0">
              <a:lnSpc>
                <a:spcPct val="107900"/>
              </a:lnSpc>
              <a:spcBef>
                <a:spcPts val="3265"/>
              </a:spcBef>
              <a:spcAft>
                <a:spcPts val="0"/>
              </a:spcAft>
              <a:buNone/>
            </a:pPr>
            <a:endParaRPr sz="2800">
              <a:solidFill>
                <a:schemeClr val="dk1"/>
              </a:solidFill>
              <a:latin typeface="Arial"/>
              <a:ea typeface="Arial"/>
              <a:cs typeface="Arial"/>
              <a:sym typeface="Arial"/>
            </a:endParaRPr>
          </a:p>
        </p:txBody>
      </p:sp>
      <p:sp>
        <p:nvSpPr>
          <p:cNvPr id="114" name="text_opton1_text"/>
          <p:cNvSpPr txBox="1"/>
          <p:nvPr/>
        </p:nvSpPr>
        <p:spPr>
          <a:xfrm>
            <a:off x="15654138" y="1418823"/>
            <a:ext cx="4275600" cy="1407300"/>
          </a:xfrm>
          <a:prstGeom prst="rect">
            <a:avLst/>
          </a:prstGeom>
          <a:noFill/>
          <a:ln>
            <a:noFill/>
          </a:ln>
        </p:spPr>
        <p:txBody>
          <a:bodyPr spcFirstLastPara="1" wrap="square" lIns="0" tIns="12700" rIns="0" bIns="0"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2800">
                <a:solidFill>
                  <a:schemeClr val="dk1"/>
                </a:solidFill>
                <a:latin typeface="Roboto"/>
                <a:ea typeface="Roboto"/>
                <a:cs typeface="Roboto"/>
                <a:sym typeface="Roboto"/>
              </a:rPr>
              <a:t>Giới thiệu dự án</a:t>
            </a:r>
            <a:endParaRPr sz="2800">
              <a:solidFill>
                <a:schemeClr val="dk1"/>
              </a:solidFill>
              <a:latin typeface="Arial"/>
              <a:ea typeface="Arial"/>
              <a:cs typeface="Arial"/>
              <a:sym typeface="Arial"/>
            </a:endParaRPr>
          </a:p>
        </p:txBody>
      </p:sp>
      <p:sp>
        <p:nvSpPr>
          <p:cNvPr id="115" name="Google Shape;115;p9"/>
          <p:cNvSpPr/>
          <p:nvPr/>
        </p:nvSpPr>
        <p:spPr>
          <a:xfrm>
            <a:off x="14871966" y="1660939"/>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9"/>
          <p:cNvSpPr txBox="1"/>
          <p:nvPr/>
        </p:nvSpPr>
        <p:spPr>
          <a:xfrm>
            <a:off x="12779443" y="4051558"/>
            <a:ext cx="2625300" cy="1407300"/>
          </a:xfrm>
          <a:prstGeom prst="rect">
            <a:avLst/>
          </a:prstGeom>
          <a:noFill/>
          <a:ln>
            <a:noFill/>
          </a:ln>
        </p:spPr>
        <p:txBody>
          <a:bodyPr spcFirstLastPara="1" wrap="square" lIns="0" tIns="12700" rIns="0" bIns="0"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2800">
                <a:solidFill>
                  <a:schemeClr val="dk1"/>
                </a:solidFill>
              </a:rPr>
              <a:t>Product Backlog</a:t>
            </a:r>
            <a:endParaRPr sz="2800">
              <a:solidFill>
                <a:schemeClr val="dk1"/>
              </a:solidFill>
            </a:endParaRPr>
          </a:p>
        </p:txBody>
      </p:sp>
      <p:sp>
        <p:nvSpPr>
          <p:cNvPr id="117" name="Google Shape;117;p9"/>
          <p:cNvSpPr/>
          <p:nvPr/>
        </p:nvSpPr>
        <p:spPr>
          <a:xfrm>
            <a:off x="15716831" y="4361896"/>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9"/>
          <p:cNvSpPr/>
          <p:nvPr/>
        </p:nvSpPr>
        <p:spPr>
          <a:xfrm>
            <a:off x="10967817" y="5835505"/>
            <a:ext cx="3068320"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11"/>
                </a:lnTo>
                <a:lnTo>
                  <a:pt x="4485" y="2077206"/>
                </a:lnTo>
                <a:lnTo>
                  <a:pt x="17350" y="2118650"/>
                </a:lnTo>
                <a:lnTo>
                  <a:pt x="37706" y="2156154"/>
                </a:lnTo>
                <a:lnTo>
                  <a:pt x="64667" y="2188831"/>
                </a:lnTo>
                <a:lnTo>
                  <a:pt x="97344" y="2215792"/>
                </a:lnTo>
                <a:lnTo>
                  <a:pt x="134850" y="2236149"/>
                </a:lnTo>
                <a:lnTo>
                  <a:pt x="176298" y="2249015"/>
                </a:lnTo>
                <a:lnTo>
                  <a:pt x="220799" y="2253500"/>
                </a:lnTo>
                <a:lnTo>
                  <a:pt x="2847498" y="2253500"/>
                </a:lnTo>
                <a:lnTo>
                  <a:pt x="2891996" y="2249015"/>
                </a:lnTo>
                <a:lnTo>
                  <a:pt x="2933442" y="2236149"/>
                </a:lnTo>
                <a:lnTo>
                  <a:pt x="2970948" y="2215792"/>
                </a:lnTo>
                <a:lnTo>
                  <a:pt x="3003626" y="2188831"/>
                </a:lnTo>
                <a:lnTo>
                  <a:pt x="3030588" y="2156154"/>
                </a:lnTo>
                <a:lnTo>
                  <a:pt x="3050946" y="2118650"/>
                </a:lnTo>
                <a:lnTo>
                  <a:pt x="3063811" y="2077206"/>
                </a:lnTo>
                <a:lnTo>
                  <a:pt x="3068297" y="203271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E0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9"/>
          <p:cNvSpPr txBox="1"/>
          <p:nvPr/>
        </p:nvSpPr>
        <p:spPr>
          <a:xfrm>
            <a:off x="11642759" y="5919495"/>
            <a:ext cx="1701800" cy="1869439"/>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a:t>
            </a:r>
            <a:r>
              <a:rPr lang="en-US" sz="7800" b="1">
                <a:solidFill>
                  <a:srgbClr val="FFFFFF"/>
                </a:solidFill>
                <a:latin typeface="Arial"/>
                <a:ea typeface="Arial"/>
                <a:cs typeface="Arial"/>
                <a:sym typeface="Arial"/>
              </a:rPr>
              <a:t>3</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sp>
        <p:nvSpPr>
          <p:cNvPr id="120" name="Google Shape;120;p9"/>
          <p:cNvSpPr txBox="1"/>
          <p:nvPr/>
        </p:nvSpPr>
        <p:spPr>
          <a:xfrm>
            <a:off x="14979231" y="6690471"/>
            <a:ext cx="4275600" cy="1407300"/>
          </a:xfrm>
          <a:prstGeom prst="rect">
            <a:avLst/>
          </a:prstGeom>
          <a:noFill/>
          <a:ln>
            <a:noFill/>
          </a:ln>
        </p:spPr>
        <p:txBody>
          <a:bodyPr spcFirstLastPara="1" wrap="square" lIns="0" tIns="12700" rIns="0" bIns="0"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2800">
                <a:solidFill>
                  <a:schemeClr val="dk1"/>
                </a:solidFill>
              </a:rPr>
              <a:t>Release Backlog</a:t>
            </a:r>
            <a:endParaRPr sz="2800">
              <a:solidFill>
                <a:schemeClr val="dk1"/>
              </a:solidFill>
            </a:endParaRPr>
          </a:p>
        </p:txBody>
      </p:sp>
      <p:sp>
        <p:nvSpPr>
          <p:cNvPr id="121" name="Google Shape;121;p9"/>
          <p:cNvSpPr/>
          <p:nvPr/>
        </p:nvSpPr>
        <p:spPr>
          <a:xfrm>
            <a:off x="14197041" y="6923926"/>
            <a:ext cx="344170"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2" name="Google Shape;122;p9"/>
          <p:cNvGrpSpPr/>
          <p:nvPr/>
        </p:nvGrpSpPr>
        <p:grpSpPr>
          <a:xfrm>
            <a:off x="16186511" y="8319283"/>
            <a:ext cx="3068320" cy="2253615"/>
            <a:chOff x="16186511" y="8319283"/>
            <a:chExt cx="3068320" cy="2253615"/>
          </a:xfrm>
          <a:solidFill>
            <a:srgbClr val="F79646"/>
          </a:solidFill>
        </p:grpSpPr>
        <p:sp>
          <p:nvSpPr>
            <p:cNvPr id="123" name="Google Shape;123;p9"/>
            <p:cNvSpPr/>
            <p:nvPr/>
          </p:nvSpPr>
          <p:spPr>
            <a:xfrm>
              <a:off x="16186511" y="8319283"/>
              <a:ext cx="3068320"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gr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9"/>
            <p:cNvSpPr txBox="1"/>
            <p:nvPr/>
          </p:nvSpPr>
          <p:spPr>
            <a:xfrm>
              <a:off x="16861452" y="8403278"/>
              <a:ext cx="1701800" cy="1869439"/>
            </a:xfrm>
            <a:prstGeom prst="rect">
              <a:avLst/>
            </a:prstGeom>
            <a:grp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05</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grpSp>
      <p:sp>
        <p:nvSpPr>
          <p:cNvPr id="125" name="Google Shape;125;p9"/>
          <p:cNvSpPr txBox="1"/>
          <p:nvPr/>
        </p:nvSpPr>
        <p:spPr>
          <a:xfrm>
            <a:off x="11808372" y="9151650"/>
            <a:ext cx="3306605" cy="1407300"/>
          </a:xfrm>
          <a:prstGeom prst="rect">
            <a:avLst/>
          </a:prstGeom>
          <a:noFill/>
          <a:ln>
            <a:noFill/>
          </a:ln>
        </p:spPr>
        <p:txBody>
          <a:bodyPr spcFirstLastPara="1" wrap="square" lIns="0" tIns="12700" rIns="0" bIns="0"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2800">
                <a:solidFill>
                  <a:schemeClr val="dk1"/>
                </a:solidFill>
              </a:rPr>
              <a:t>Quản lí thời gian còn lại</a:t>
            </a:r>
            <a:endParaRPr sz="2800">
              <a:solidFill>
                <a:schemeClr val="dk1"/>
              </a:solidFill>
            </a:endParaRPr>
          </a:p>
        </p:txBody>
      </p:sp>
      <p:sp>
        <p:nvSpPr>
          <p:cNvPr id="126" name="Google Shape;126;p9"/>
          <p:cNvSpPr/>
          <p:nvPr/>
        </p:nvSpPr>
        <p:spPr>
          <a:xfrm>
            <a:off x="15716831" y="9407708"/>
            <a:ext cx="344170"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7" name="Google Shape;127;p9"/>
          <p:cNvGrpSpPr/>
          <p:nvPr/>
        </p:nvGrpSpPr>
        <p:grpSpPr>
          <a:xfrm>
            <a:off x="1016438" y="6029498"/>
            <a:ext cx="7145907" cy="2253615"/>
            <a:chOff x="2469873" y="7321845"/>
            <a:chExt cx="7145907" cy="2253615"/>
          </a:xfrm>
        </p:grpSpPr>
        <p:grpSp>
          <p:nvGrpSpPr>
            <p:cNvPr id="128" name="Google Shape;128;p9"/>
            <p:cNvGrpSpPr/>
            <p:nvPr/>
          </p:nvGrpSpPr>
          <p:grpSpPr>
            <a:xfrm>
              <a:off x="2469873" y="7321845"/>
              <a:ext cx="3068319" cy="2253615"/>
              <a:chOff x="16383186" y="9229420"/>
              <a:chExt cx="3068319" cy="2253615"/>
            </a:xfrm>
          </p:grpSpPr>
          <p:sp>
            <p:nvSpPr>
              <p:cNvPr id="129" name="Google Shape;129;p9"/>
              <p:cNvSpPr/>
              <p:nvPr/>
            </p:nvSpPr>
            <p:spPr>
              <a:xfrm>
                <a:off x="16383186" y="9229420"/>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4BACC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9"/>
              <p:cNvSpPr txBox="1"/>
              <p:nvPr/>
            </p:nvSpPr>
            <p:spPr>
              <a:xfrm>
                <a:off x="17058127" y="9313416"/>
                <a:ext cx="1701900" cy="1869300"/>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06</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grpSp>
        <p:sp>
          <p:nvSpPr>
            <p:cNvPr id="131" name="Google Shape;131;p9"/>
            <p:cNvSpPr/>
            <p:nvPr/>
          </p:nvSpPr>
          <p:spPr>
            <a:xfrm>
              <a:off x="5766769" y="8359584"/>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9"/>
            <p:cNvSpPr txBox="1"/>
            <p:nvPr/>
          </p:nvSpPr>
          <p:spPr>
            <a:xfrm>
              <a:off x="6493202" y="7744988"/>
              <a:ext cx="3122578" cy="1407300"/>
            </a:xfrm>
            <a:prstGeom prst="rect">
              <a:avLst/>
            </a:prstGeom>
            <a:noFill/>
            <a:ln>
              <a:noFill/>
            </a:ln>
          </p:spPr>
          <p:txBody>
            <a:bodyPr spcFirstLastPara="1" wrap="square" lIns="0" tIns="12700" rIns="0" bIns="0" anchor="ctr" anchorCtr="0">
              <a:noAutofit/>
            </a:bodyPr>
            <a:lstStyle/>
            <a:p>
              <a:pPr marL="0" lvl="0" indent="0" algn="l" rtl="0">
                <a:lnSpc>
                  <a:spcPct val="115000"/>
                </a:lnSpc>
                <a:spcBef>
                  <a:spcPts val="0"/>
                </a:spcBef>
                <a:spcAft>
                  <a:spcPts val="1600"/>
                </a:spcAft>
                <a:buSzPts val="1100"/>
                <a:buNone/>
              </a:pPr>
              <a:r>
                <a:rPr lang="en-US" sz="2800">
                  <a:solidFill>
                    <a:schemeClr val="dk1"/>
                  </a:solidFill>
                </a:rPr>
                <a:t>Ước lượng story</a:t>
              </a:r>
              <a:endParaRPr sz="2800">
                <a:solidFill>
                  <a:schemeClr val="dk1"/>
                </a:solidFill>
              </a:endParaRPr>
            </a:p>
          </p:txBody>
        </p:sp>
      </p:grpSp>
      <p:grpSp>
        <p:nvGrpSpPr>
          <p:cNvPr id="133" name="Google Shape;133;p9"/>
          <p:cNvGrpSpPr/>
          <p:nvPr/>
        </p:nvGrpSpPr>
        <p:grpSpPr>
          <a:xfrm>
            <a:off x="4137470" y="3731031"/>
            <a:ext cx="5981038" cy="2253615"/>
            <a:chOff x="4025242" y="3235095"/>
            <a:chExt cx="5981038" cy="2253615"/>
          </a:xfrm>
        </p:grpSpPr>
        <p:grpSp>
          <p:nvGrpSpPr>
            <p:cNvPr id="134" name="Google Shape;134;p9"/>
            <p:cNvGrpSpPr/>
            <p:nvPr/>
          </p:nvGrpSpPr>
          <p:grpSpPr>
            <a:xfrm>
              <a:off x="6937961" y="3235095"/>
              <a:ext cx="3068319" cy="2253615"/>
              <a:chOff x="16186511" y="8319283"/>
              <a:chExt cx="3068319" cy="2253615"/>
            </a:xfrm>
          </p:grpSpPr>
          <p:sp>
            <p:nvSpPr>
              <p:cNvPr id="135" name="Google Shape;135;p9"/>
              <p:cNvSpPr/>
              <p:nvPr/>
            </p:nvSpPr>
            <p:spPr>
              <a:xfrm>
                <a:off x="16186511" y="8319283"/>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DB86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9"/>
              <p:cNvSpPr txBox="1"/>
              <p:nvPr/>
            </p:nvSpPr>
            <p:spPr>
              <a:xfrm>
                <a:off x="16861452" y="8403278"/>
                <a:ext cx="1701900" cy="1869300"/>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04</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grpSp>
        <p:sp>
          <p:nvSpPr>
            <p:cNvPr id="137" name="Google Shape;137;p9"/>
            <p:cNvSpPr/>
            <p:nvPr/>
          </p:nvSpPr>
          <p:spPr>
            <a:xfrm>
              <a:off x="6431069" y="4361896"/>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9"/>
            <p:cNvSpPr txBox="1"/>
            <p:nvPr/>
          </p:nvSpPr>
          <p:spPr>
            <a:xfrm>
              <a:off x="4025242" y="3701979"/>
              <a:ext cx="2307047" cy="1407300"/>
            </a:xfrm>
            <a:prstGeom prst="rect">
              <a:avLst/>
            </a:prstGeom>
            <a:noFill/>
            <a:ln>
              <a:noFill/>
            </a:ln>
          </p:spPr>
          <p:txBody>
            <a:bodyPr spcFirstLastPara="1" wrap="square" lIns="0" tIns="12700" rIns="0" bIns="0" anchor="ctr" anchorCtr="0">
              <a:noAutofit/>
            </a:bodyPr>
            <a:lstStyle/>
            <a:p>
              <a:pPr marL="0" lvl="0" indent="0" algn="l" rtl="0">
                <a:lnSpc>
                  <a:spcPct val="115000"/>
                </a:lnSpc>
                <a:spcBef>
                  <a:spcPts val="0"/>
                </a:spcBef>
                <a:spcAft>
                  <a:spcPts val="1600"/>
                </a:spcAft>
                <a:buSzPts val="1100"/>
                <a:buNone/>
              </a:pPr>
              <a:r>
                <a:rPr lang="en-US" sz="2800">
                  <a:solidFill>
                    <a:schemeClr val="dk1"/>
                  </a:solidFill>
                </a:rPr>
                <a:t>Sprint backlog</a:t>
              </a:r>
              <a:endParaRPr sz="2800">
                <a:solidFill>
                  <a:schemeClr val="dk1"/>
                </a:solidFill>
              </a:endParaRPr>
            </a:p>
          </p:txBody>
        </p:sp>
      </p:grpSp>
      <p:sp>
        <p:nvSpPr>
          <p:cNvPr id="140" name="Google Shape;140;p9"/>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grpSp>
        <p:nvGrpSpPr>
          <p:cNvPr id="40" name="Google Shape;127;p9">
            <a:extLst>
              <a:ext uri="{FF2B5EF4-FFF2-40B4-BE49-F238E27FC236}">
                <a16:creationId xmlns:a16="http://schemas.microsoft.com/office/drawing/2014/main" id="{939E1AE2-7A7B-4235-9611-044B72698261}"/>
              </a:ext>
            </a:extLst>
          </p:cNvPr>
          <p:cNvGrpSpPr/>
          <p:nvPr/>
        </p:nvGrpSpPr>
        <p:grpSpPr>
          <a:xfrm>
            <a:off x="341497" y="1891811"/>
            <a:ext cx="7145907" cy="2253615"/>
            <a:chOff x="2469873" y="7321845"/>
            <a:chExt cx="7145907" cy="2253615"/>
          </a:xfrm>
        </p:grpSpPr>
        <p:grpSp>
          <p:nvGrpSpPr>
            <p:cNvPr id="41" name="Google Shape;128;p9">
              <a:extLst>
                <a:ext uri="{FF2B5EF4-FFF2-40B4-BE49-F238E27FC236}">
                  <a16:creationId xmlns:a16="http://schemas.microsoft.com/office/drawing/2014/main" id="{9747A0FE-D9C0-4E4D-99F7-DF83F1EB4718}"/>
                </a:ext>
              </a:extLst>
            </p:cNvPr>
            <p:cNvGrpSpPr/>
            <p:nvPr/>
          </p:nvGrpSpPr>
          <p:grpSpPr>
            <a:xfrm>
              <a:off x="2469873" y="7321845"/>
              <a:ext cx="3068319" cy="2253615"/>
              <a:chOff x="16383186" y="9229420"/>
              <a:chExt cx="3068319" cy="2253615"/>
            </a:xfrm>
          </p:grpSpPr>
          <p:sp>
            <p:nvSpPr>
              <p:cNvPr id="44" name="Google Shape;129;p9">
                <a:extLst>
                  <a:ext uri="{FF2B5EF4-FFF2-40B4-BE49-F238E27FC236}">
                    <a16:creationId xmlns:a16="http://schemas.microsoft.com/office/drawing/2014/main" id="{0CD433A9-00CD-4594-B51A-F6B95F63CFBD}"/>
                  </a:ext>
                </a:extLst>
              </p:cNvPr>
              <p:cNvSpPr/>
              <p:nvPr/>
            </p:nvSpPr>
            <p:spPr>
              <a:xfrm>
                <a:off x="16383186" y="9229420"/>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chemeClr val="accent6">
                  <a:lumMod val="60000"/>
                  <a:lumOff val="40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30;p9">
                <a:extLst>
                  <a:ext uri="{FF2B5EF4-FFF2-40B4-BE49-F238E27FC236}">
                    <a16:creationId xmlns:a16="http://schemas.microsoft.com/office/drawing/2014/main" id="{6EBEE776-A5EA-4505-8ECE-D7CC9975DF2C}"/>
                  </a:ext>
                </a:extLst>
              </p:cNvPr>
              <p:cNvSpPr txBox="1"/>
              <p:nvPr/>
            </p:nvSpPr>
            <p:spPr>
              <a:xfrm>
                <a:off x="17058127" y="9313416"/>
                <a:ext cx="1701900" cy="1869300"/>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07</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grpSp>
        <p:sp>
          <p:nvSpPr>
            <p:cNvPr id="42" name="Google Shape;131;p9">
              <a:extLst>
                <a:ext uri="{FF2B5EF4-FFF2-40B4-BE49-F238E27FC236}">
                  <a16:creationId xmlns:a16="http://schemas.microsoft.com/office/drawing/2014/main" id="{52B7DD76-0BAA-439C-B558-174FCD9E92AE}"/>
                </a:ext>
              </a:extLst>
            </p:cNvPr>
            <p:cNvSpPr/>
            <p:nvPr/>
          </p:nvSpPr>
          <p:spPr>
            <a:xfrm>
              <a:off x="5766769" y="8359584"/>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32;p9">
              <a:extLst>
                <a:ext uri="{FF2B5EF4-FFF2-40B4-BE49-F238E27FC236}">
                  <a16:creationId xmlns:a16="http://schemas.microsoft.com/office/drawing/2014/main" id="{58C05016-12DC-4265-AA6A-9FF440758D08}"/>
                </a:ext>
              </a:extLst>
            </p:cNvPr>
            <p:cNvSpPr txBox="1"/>
            <p:nvPr/>
          </p:nvSpPr>
          <p:spPr>
            <a:xfrm>
              <a:off x="6493202" y="7744988"/>
              <a:ext cx="3122578" cy="1407300"/>
            </a:xfrm>
            <a:prstGeom prst="rect">
              <a:avLst/>
            </a:prstGeom>
            <a:noFill/>
            <a:ln>
              <a:noFill/>
            </a:ln>
          </p:spPr>
          <p:txBody>
            <a:bodyPr spcFirstLastPara="1" wrap="square" lIns="0" tIns="12700" rIns="0" bIns="0" anchor="ctr" anchorCtr="0">
              <a:noAutofit/>
            </a:bodyPr>
            <a:lstStyle/>
            <a:p>
              <a:pPr marL="0" lvl="0" indent="0" algn="l" rtl="0">
                <a:lnSpc>
                  <a:spcPct val="115000"/>
                </a:lnSpc>
                <a:spcBef>
                  <a:spcPts val="0"/>
                </a:spcBef>
                <a:spcAft>
                  <a:spcPts val="1600"/>
                </a:spcAft>
                <a:buSzPts val="1100"/>
                <a:buNone/>
              </a:pPr>
              <a:r>
                <a:rPr lang="en-US" sz="2800">
                  <a:solidFill>
                    <a:schemeClr val="dk1"/>
                  </a:solidFill>
                </a:rPr>
                <a:t>Trello</a:t>
              </a:r>
            </a:p>
          </p:txBody>
        </p:sp>
      </p:grpSp>
      <p:grpSp>
        <p:nvGrpSpPr>
          <p:cNvPr id="46" name="Google Shape;127;p9">
            <a:extLst>
              <a:ext uri="{FF2B5EF4-FFF2-40B4-BE49-F238E27FC236}">
                <a16:creationId xmlns:a16="http://schemas.microsoft.com/office/drawing/2014/main" id="{37DD6202-AB47-4063-B579-3BC5B73C3F92}"/>
              </a:ext>
            </a:extLst>
          </p:cNvPr>
          <p:cNvGrpSpPr/>
          <p:nvPr/>
        </p:nvGrpSpPr>
        <p:grpSpPr>
          <a:xfrm>
            <a:off x="4406684" y="8666680"/>
            <a:ext cx="7145907" cy="2253615"/>
            <a:chOff x="2469873" y="7321845"/>
            <a:chExt cx="7145907" cy="2253615"/>
          </a:xfrm>
        </p:grpSpPr>
        <p:grpSp>
          <p:nvGrpSpPr>
            <p:cNvPr id="47" name="Google Shape;128;p9">
              <a:extLst>
                <a:ext uri="{FF2B5EF4-FFF2-40B4-BE49-F238E27FC236}">
                  <a16:creationId xmlns:a16="http://schemas.microsoft.com/office/drawing/2014/main" id="{BD3B3F9A-51E6-4E88-B4E4-A58BAC88A60F}"/>
                </a:ext>
              </a:extLst>
            </p:cNvPr>
            <p:cNvGrpSpPr/>
            <p:nvPr/>
          </p:nvGrpSpPr>
          <p:grpSpPr>
            <a:xfrm>
              <a:off x="2469873" y="7321845"/>
              <a:ext cx="3068319" cy="2253615"/>
              <a:chOff x="16383186" y="9229420"/>
              <a:chExt cx="3068319" cy="2253615"/>
            </a:xfrm>
          </p:grpSpPr>
          <p:sp>
            <p:nvSpPr>
              <p:cNvPr id="50" name="Google Shape;129;p9">
                <a:extLst>
                  <a:ext uri="{FF2B5EF4-FFF2-40B4-BE49-F238E27FC236}">
                    <a16:creationId xmlns:a16="http://schemas.microsoft.com/office/drawing/2014/main" id="{C3CB39AF-6055-466B-9DEA-109375B8A9B0}"/>
                  </a:ext>
                </a:extLst>
              </p:cNvPr>
              <p:cNvSpPr/>
              <p:nvPr/>
            </p:nvSpPr>
            <p:spPr>
              <a:xfrm>
                <a:off x="16383186" y="9229420"/>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07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130;p9">
                <a:extLst>
                  <a:ext uri="{FF2B5EF4-FFF2-40B4-BE49-F238E27FC236}">
                    <a16:creationId xmlns:a16="http://schemas.microsoft.com/office/drawing/2014/main" id="{6513C1A1-166A-4631-B25E-EC65D975A7A2}"/>
                  </a:ext>
                </a:extLst>
              </p:cNvPr>
              <p:cNvSpPr txBox="1"/>
              <p:nvPr/>
            </p:nvSpPr>
            <p:spPr>
              <a:xfrm>
                <a:off x="17058127" y="9313416"/>
                <a:ext cx="1701900" cy="1869300"/>
              </a:xfrm>
              <a:prstGeom prst="rect">
                <a:avLst/>
              </a:prstGeom>
              <a:noFill/>
              <a:ln>
                <a:noFill/>
              </a:ln>
            </p:spPr>
            <p:txBody>
              <a:bodyPr spcFirstLastPara="1" wrap="square" lIns="0" tIns="201925" rIns="0" bIns="0" anchor="t" anchorCtr="0">
                <a:noAutofit/>
              </a:bodyPr>
              <a:lstStyle/>
              <a:p>
                <a:pPr marL="31115" marR="0" lvl="0" indent="0" algn="ctr" rtl="0">
                  <a:lnSpc>
                    <a:spcPct val="100000"/>
                  </a:lnSpc>
                  <a:spcBef>
                    <a:spcPts val="0"/>
                  </a:spcBef>
                  <a:spcAft>
                    <a:spcPts val="0"/>
                  </a:spcAft>
                  <a:buNone/>
                </a:pPr>
                <a:r>
                  <a:rPr lang="en-US" sz="7800" b="1">
                    <a:solidFill>
                      <a:srgbClr val="FFFFFF"/>
                    </a:solidFill>
                  </a:rPr>
                  <a:t>08</a:t>
                </a:r>
                <a:endParaRPr sz="7800" b="1">
                  <a:solidFill>
                    <a:schemeClr val="dk1"/>
                  </a:solidFill>
                </a:endParaRPr>
              </a:p>
              <a:p>
                <a:pPr marL="0" marR="0" lvl="0" indent="0" algn="ctr" rtl="0">
                  <a:lnSpc>
                    <a:spcPct val="100000"/>
                  </a:lnSpc>
                  <a:spcBef>
                    <a:spcPts val="490"/>
                  </a:spcBef>
                  <a:spcAft>
                    <a:spcPts val="0"/>
                  </a:spcAft>
                  <a:buNone/>
                </a:pPr>
                <a:r>
                  <a:rPr lang="en-US" sz="2650" b="1">
                    <a:solidFill>
                      <a:srgbClr val="FFFFFF"/>
                    </a:solidFill>
                    <a:latin typeface="Arial"/>
                    <a:ea typeface="Arial"/>
                    <a:cs typeface="Arial"/>
                    <a:sym typeface="Arial"/>
                  </a:rPr>
                  <a:t>OPTIONS</a:t>
                </a:r>
                <a:endParaRPr sz="2650">
                  <a:solidFill>
                    <a:schemeClr val="dk1"/>
                  </a:solidFill>
                  <a:latin typeface="Arial"/>
                  <a:ea typeface="Arial"/>
                  <a:cs typeface="Arial"/>
                  <a:sym typeface="Arial"/>
                </a:endParaRPr>
              </a:p>
            </p:txBody>
          </p:sp>
        </p:grpSp>
        <p:sp>
          <p:nvSpPr>
            <p:cNvPr id="48" name="Google Shape;131;p9">
              <a:extLst>
                <a:ext uri="{FF2B5EF4-FFF2-40B4-BE49-F238E27FC236}">
                  <a16:creationId xmlns:a16="http://schemas.microsoft.com/office/drawing/2014/main" id="{BEE152D0-F38A-47F0-A7CB-1D833EC3F4F8}"/>
                </a:ext>
              </a:extLst>
            </p:cNvPr>
            <p:cNvSpPr/>
            <p:nvPr/>
          </p:nvSpPr>
          <p:spPr>
            <a:xfrm>
              <a:off x="5766769" y="8359584"/>
              <a:ext cx="344169" cy="0"/>
            </a:xfrm>
            <a:custGeom>
              <a:avLst/>
              <a:gdLst/>
              <a:ahLst/>
              <a:cxnLst/>
              <a:rect l="l" t="t" r="r" b="b"/>
              <a:pathLst>
                <a:path w="344169" h="120000" extrusionOk="0">
                  <a:moveTo>
                    <a:pt x="0" y="0"/>
                  </a:moveTo>
                  <a:lnTo>
                    <a:pt x="343737" y="0"/>
                  </a:lnTo>
                </a:path>
              </a:pathLst>
            </a:custGeom>
            <a:noFill/>
            <a:ln w="53800" cap="flat" cmpd="sng">
              <a:solidFill>
                <a:srgbClr val="6E6C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132;p9">
              <a:extLst>
                <a:ext uri="{FF2B5EF4-FFF2-40B4-BE49-F238E27FC236}">
                  <a16:creationId xmlns:a16="http://schemas.microsoft.com/office/drawing/2014/main" id="{64EFC5BA-CBCC-45B5-892E-8D195B4780C3}"/>
                </a:ext>
              </a:extLst>
            </p:cNvPr>
            <p:cNvSpPr txBox="1"/>
            <p:nvPr/>
          </p:nvSpPr>
          <p:spPr>
            <a:xfrm>
              <a:off x="6493202" y="7744988"/>
              <a:ext cx="3122578" cy="1407300"/>
            </a:xfrm>
            <a:prstGeom prst="rect">
              <a:avLst/>
            </a:prstGeom>
            <a:noFill/>
            <a:ln>
              <a:noFill/>
            </a:ln>
          </p:spPr>
          <p:txBody>
            <a:bodyPr spcFirstLastPara="1" wrap="square" lIns="0" tIns="12700" rIns="0" bIns="0" anchor="ctr" anchorCtr="0">
              <a:noAutofit/>
            </a:bodyPr>
            <a:lstStyle/>
            <a:p>
              <a:pPr marL="0" lvl="0" indent="0" algn="l" rtl="0">
                <a:lnSpc>
                  <a:spcPct val="115000"/>
                </a:lnSpc>
                <a:spcBef>
                  <a:spcPts val="0"/>
                </a:spcBef>
                <a:spcAft>
                  <a:spcPts val="1600"/>
                </a:spcAft>
                <a:buSzPts val="1100"/>
                <a:buNone/>
              </a:pPr>
              <a:r>
                <a:rPr lang="en-US" sz="2800">
                  <a:solidFill>
                    <a:schemeClr val="tx1"/>
                  </a:solidFill>
                  <a:ea typeface="Open Sans ExtraBold"/>
                </a:rPr>
                <a:t>BurnDown</a:t>
              </a:r>
              <a:endParaRPr sz="2800">
                <a:solidFill>
                  <a:schemeClr val="tx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250"/>
                                        <p:tgtEl>
                                          <p:spTgt spid="113"/>
                                        </p:tgtEl>
                                      </p:cBhvr>
                                    </p:animEffect>
                                    <p:anim calcmode="lin" valueType="num">
                                      <p:cBhvr>
                                        <p:cTn id="8" dur="250" fill="hold"/>
                                        <p:tgtEl>
                                          <p:spTgt spid="113"/>
                                        </p:tgtEl>
                                        <p:attrNameLst>
                                          <p:attrName>ppt_x</p:attrName>
                                        </p:attrNameLst>
                                      </p:cBhvr>
                                      <p:tavLst>
                                        <p:tav tm="0">
                                          <p:val>
                                            <p:strVal val="#ppt_x"/>
                                          </p:val>
                                        </p:tav>
                                        <p:tav tm="100000">
                                          <p:val>
                                            <p:strVal val="#ppt_x"/>
                                          </p:val>
                                        </p:tav>
                                      </p:tavLst>
                                    </p:anim>
                                    <p:anim calcmode="lin" valueType="num">
                                      <p:cBhvr>
                                        <p:cTn id="9" dur="25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1" fill="hold" grpId="0" nodeType="afterEffect">
                                  <p:stCondLst>
                                    <p:cond delay="0"/>
                                  </p:stCondLst>
                                  <p:childTnLst>
                                    <p:set>
                                      <p:cBhvr>
                                        <p:cTn id="12" dur="1" fill="hold">
                                          <p:stCondLst>
                                            <p:cond delay="0"/>
                                          </p:stCondLst>
                                        </p:cTn>
                                        <p:tgtEl>
                                          <p:spTgt spid="108"/>
                                        </p:tgtEl>
                                        <p:attrNameLst>
                                          <p:attrName>style.visibility</p:attrName>
                                        </p:attrNameLst>
                                      </p:cBhvr>
                                      <p:to>
                                        <p:strVal val="visible"/>
                                      </p:to>
                                    </p:set>
                                    <p:anim calcmode="lin" valueType="num">
                                      <p:cBhvr additive="base">
                                        <p:cTn id="13" dur="200" fill="hold"/>
                                        <p:tgtEl>
                                          <p:spTgt spid="108"/>
                                        </p:tgtEl>
                                        <p:attrNameLst>
                                          <p:attrName>ppt_x</p:attrName>
                                        </p:attrNameLst>
                                      </p:cBhvr>
                                      <p:tavLst>
                                        <p:tav tm="0">
                                          <p:val>
                                            <p:strVal val="#ppt_x"/>
                                          </p:val>
                                        </p:tav>
                                        <p:tav tm="100000">
                                          <p:val>
                                            <p:strVal val="#ppt_x"/>
                                          </p:val>
                                        </p:tav>
                                      </p:tavLst>
                                    </p:anim>
                                    <p:anim calcmode="lin" valueType="num">
                                      <p:cBhvr additive="base">
                                        <p:cTn id="14" dur="200" fill="hold"/>
                                        <p:tgtEl>
                                          <p:spTgt spid="108"/>
                                        </p:tgtEl>
                                        <p:attrNameLst>
                                          <p:attrName>ppt_y</p:attrName>
                                        </p:attrNameLst>
                                      </p:cBhvr>
                                      <p:tavLst>
                                        <p:tav tm="0">
                                          <p:val>
                                            <p:strVal val="0-#ppt_h/2"/>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additive="base">
                                        <p:cTn id="17" dur="250" fill="hold"/>
                                        <p:tgtEl>
                                          <p:spTgt spid="109"/>
                                        </p:tgtEl>
                                        <p:attrNameLst>
                                          <p:attrName>ppt_x</p:attrName>
                                        </p:attrNameLst>
                                      </p:cBhvr>
                                      <p:tavLst>
                                        <p:tav tm="0">
                                          <p:val>
                                            <p:strVal val="1+#ppt_w/2"/>
                                          </p:val>
                                        </p:tav>
                                        <p:tav tm="100000">
                                          <p:val>
                                            <p:strVal val="#ppt_x"/>
                                          </p:val>
                                        </p:tav>
                                      </p:tavLst>
                                    </p:anim>
                                    <p:anim calcmode="lin" valueType="num">
                                      <p:cBhvr additive="base">
                                        <p:cTn id="18" dur="250" fill="hold"/>
                                        <p:tgtEl>
                                          <p:spTgt spid="109"/>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100"/>
                                  </p:stCondLst>
                                  <p:childTnLst>
                                    <p:set>
                                      <p:cBhvr>
                                        <p:cTn id="20" dur="1" fill="hold">
                                          <p:stCondLst>
                                            <p:cond delay="0"/>
                                          </p:stCondLst>
                                        </p:cTn>
                                        <p:tgtEl>
                                          <p:spTgt spid="118"/>
                                        </p:tgtEl>
                                        <p:attrNameLst>
                                          <p:attrName>style.visibility</p:attrName>
                                        </p:attrNameLst>
                                      </p:cBhvr>
                                      <p:to>
                                        <p:strVal val="visible"/>
                                      </p:to>
                                    </p:set>
                                    <p:anim calcmode="lin" valueType="num">
                                      <p:cBhvr additive="base">
                                        <p:cTn id="21" dur="300" fill="hold"/>
                                        <p:tgtEl>
                                          <p:spTgt spid="118"/>
                                        </p:tgtEl>
                                        <p:attrNameLst>
                                          <p:attrName>ppt_x</p:attrName>
                                        </p:attrNameLst>
                                      </p:cBhvr>
                                      <p:tavLst>
                                        <p:tav tm="0">
                                          <p:val>
                                            <p:strVal val="#ppt_x"/>
                                          </p:val>
                                        </p:tav>
                                        <p:tav tm="100000">
                                          <p:val>
                                            <p:strVal val="#ppt_x"/>
                                          </p:val>
                                        </p:tav>
                                      </p:tavLst>
                                    </p:anim>
                                    <p:anim calcmode="lin" valueType="num">
                                      <p:cBhvr additive="base">
                                        <p:cTn id="22" dur="300" fill="hold"/>
                                        <p:tgtEl>
                                          <p:spTgt spid="118"/>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10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300" fill="hold"/>
                                        <p:tgtEl>
                                          <p:spTgt spid="122"/>
                                        </p:tgtEl>
                                        <p:attrNameLst>
                                          <p:attrName>ppt_x</p:attrName>
                                        </p:attrNameLst>
                                      </p:cBhvr>
                                      <p:tavLst>
                                        <p:tav tm="0">
                                          <p:val>
                                            <p:strVal val="1+#ppt_w/2"/>
                                          </p:val>
                                        </p:tav>
                                        <p:tav tm="100000">
                                          <p:val>
                                            <p:strVal val="#ppt_x"/>
                                          </p:val>
                                        </p:tav>
                                      </p:tavLst>
                                    </p:anim>
                                    <p:anim calcmode="lin" valueType="num">
                                      <p:cBhvr additive="base">
                                        <p:cTn id="26" dur="300" fill="hold"/>
                                        <p:tgtEl>
                                          <p:spTgt spid="122"/>
                                        </p:tgtEl>
                                        <p:attrNameLst>
                                          <p:attrName>ppt_y</p:attrName>
                                        </p:attrNameLst>
                                      </p:cBhvr>
                                      <p:tavLst>
                                        <p:tav tm="0">
                                          <p:val>
                                            <p:strVal val="1+#ppt_h/2"/>
                                          </p:val>
                                        </p:tav>
                                        <p:tav tm="100000">
                                          <p:val>
                                            <p:strVal val="#ppt_y"/>
                                          </p:val>
                                        </p:tav>
                                      </p:tavLst>
                                    </p:anim>
                                  </p:childTnLst>
                                </p:cTn>
                              </p:par>
                            </p:childTnLst>
                          </p:cTn>
                        </p:par>
                        <p:par>
                          <p:cTn id="27" fill="hold">
                            <p:stCondLst>
                              <p:cond delay="65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250"/>
                                        <p:tgtEl>
                                          <p:spTgt spid="1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250"/>
                                        <p:tgtEl>
                                          <p:spTgt spid="1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250"/>
                                        <p:tgtEl>
                                          <p:spTgt spid="119"/>
                                        </p:tgtEl>
                                      </p:cBhvr>
                                    </p:animEffect>
                                  </p:childTnLst>
                                </p:cTn>
                              </p:par>
                              <p:par>
                                <p:cTn id="37" presetID="2" presetClass="entr" presetSubtype="2" fill="hold" grpId="0" nodeType="with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additive="base">
                                        <p:cTn id="39" dur="300" fill="hold"/>
                                        <p:tgtEl>
                                          <p:spTgt spid="115"/>
                                        </p:tgtEl>
                                        <p:attrNameLst>
                                          <p:attrName>ppt_x</p:attrName>
                                        </p:attrNameLst>
                                      </p:cBhvr>
                                      <p:tavLst>
                                        <p:tav tm="0">
                                          <p:val>
                                            <p:strVal val="1+#ppt_w/2"/>
                                          </p:val>
                                        </p:tav>
                                        <p:tav tm="100000">
                                          <p:val>
                                            <p:strVal val="#ppt_x"/>
                                          </p:val>
                                        </p:tav>
                                      </p:tavLst>
                                    </p:anim>
                                    <p:anim calcmode="lin" valueType="num">
                                      <p:cBhvr additive="base">
                                        <p:cTn id="40" dur="300" fill="hold"/>
                                        <p:tgtEl>
                                          <p:spTgt spid="1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300" fill="hold"/>
                                        <p:tgtEl>
                                          <p:spTgt spid="114"/>
                                        </p:tgtEl>
                                        <p:attrNameLst>
                                          <p:attrName>ppt_x</p:attrName>
                                        </p:attrNameLst>
                                      </p:cBhvr>
                                      <p:tavLst>
                                        <p:tav tm="0">
                                          <p:val>
                                            <p:strVal val="1+#ppt_w/2"/>
                                          </p:val>
                                        </p:tav>
                                        <p:tav tm="100000">
                                          <p:val>
                                            <p:strVal val="#ppt_x"/>
                                          </p:val>
                                        </p:tav>
                                      </p:tavLst>
                                    </p:anim>
                                    <p:anim calcmode="lin" valueType="num">
                                      <p:cBhvr additive="base">
                                        <p:cTn id="44" dur="300" fill="hold"/>
                                        <p:tgtEl>
                                          <p:spTgt spid="1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additive="base">
                                        <p:cTn id="47" dur="250" fill="hold"/>
                                        <p:tgtEl>
                                          <p:spTgt spid="117"/>
                                        </p:tgtEl>
                                        <p:attrNameLst>
                                          <p:attrName>ppt_x</p:attrName>
                                        </p:attrNameLst>
                                      </p:cBhvr>
                                      <p:tavLst>
                                        <p:tav tm="0">
                                          <p:val>
                                            <p:strVal val="0-#ppt_w/2"/>
                                          </p:val>
                                        </p:tav>
                                        <p:tav tm="100000">
                                          <p:val>
                                            <p:strVal val="#ppt_x"/>
                                          </p:val>
                                        </p:tav>
                                      </p:tavLst>
                                    </p:anim>
                                    <p:anim calcmode="lin" valueType="num">
                                      <p:cBhvr additive="base">
                                        <p:cTn id="48" dur="250" fill="hold"/>
                                        <p:tgtEl>
                                          <p:spTgt spid="1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16"/>
                                        </p:tgtEl>
                                        <p:attrNameLst>
                                          <p:attrName>style.visibility</p:attrName>
                                        </p:attrNameLst>
                                      </p:cBhvr>
                                      <p:to>
                                        <p:strVal val="visible"/>
                                      </p:to>
                                    </p:set>
                                    <p:anim calcmode="lin" valueType="num">
                                      <p:cBhvr additive="base">
                                        <p:cTn id="51" dur="250" fill="hold"/>
                                        <p:tgtEl>
                                          <p:spTgt spid="116"/>
                                        </p:tgtEl>
                                        <p:attrNameLst>
                                          <p:attrName>ppt_x</p:attrName>
                                        </p:attrNameLst>
                                      </p:cBhvr>
                                      <p:tavLst>
                                        <p:tav tm="0">
                                          <p:val>
                                            <p:strVal val="0-#ppt_w/2"/>
                                          </p:val>
                                        </p:tav>
                                        <p:tav tm="100000">
                                          <p:val>
                                            <p:strVal val="#ppt_x"/>
                                          </p:val>
                                        </p:tav>
                                      </p:tavLst>
                                    </p:anim>
                                    <p:anim calcmode="lin" valueType="num">
                                      <p:cBhvr additive="base">
                                        <p:cTn id="52" dur="250" fill="hold"/>
                                        <p:tgtEl>
                                          <p:spTgt spid="116"/>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1+#ppt_w/2"/>
                                          </p:val>
                                        </p:tav>
                                        <p:tav tm="100000">
                                          <p:val>
                                            <p:strVal val="#ppt_x"/>
                                          </p:val>
                                        </p:tav>
                                      </p:tavLst>
                                    </p:anim>
                                    <p:anim calcmode="lin" valueType="num">
                                      <p:cBhvr additive="base">
                                        <p:cTn id="56" dur="250" fill="hold"/>
                                        <p:tgtEl>
                                          <p:spTgt spid="1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1+#ppt_w/2"/>
                                          </p:val>
                                        </p:tav>
                                        <p:tav tm="100000">
                                          <p:val>
                                            <p:strVal val="#ppt_x"/>
                                          </p:val>
                                        </p:tav>
                                      </p:tavLst>
                                    </p:anim>
                                    <p:anim calcmode="lin" valueType="num">
                                      <p:cBhvr additive="base">
                                        <p:cTn id="60" dur="250" fill="hold"/>
                                        <p:tgtEl>
                                          <p:spTgt spid="120"/>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animEffect transition="in" filter="wipe(left)">
                                      <p:cBhvr>
                                        <p:cTn id="63" dur="250"/>
                                        <p:tgtEl>
                                          <p:spTgt spid="12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wipe(left)">
                                      <p:cBhvr>
                                        <p:cTn id="66" dur="250"/>
                                        <p:tgtEl>
                                          <p:spTgt spid="125"/>
                                        </p:tgtEl>
                                      </p:cBhvr>
                                    </p:animEffect>
                                  </p:childTnLst>
                                </p:cTn>
                              </p:par>
                              <p:par>
                                <p:cTn id="67" presetID="22" presetClass="entr" presetSubtype="8"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left)">
                                      <p:cBhvr>
                                        <p:cTn id="69" dur="300"/>
                                        <p:tgtEl>
                                          <p:spTgt spid="133"/>
                                        </p:tgtEl>
                                      </p:cBhvr>
                                    </p:animEffect>
                                  </p:childTnLst>
                                </p:cTn>
                              </p:par>
                              <p:par>
                                <p:cTn id="70" presetID="2" presetClass="entr" presetSubtype="12"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 calcmode="lin" valueType="num">
                                      <p:cBhvr additive="base">
                                        <p:cTn id="72" dur="350" fill="hold"/>
                                        <p:tgtEl>
                                          <p:spTgt spid="127"/>
                                        </p:tgtEl>
                                        <p:attrNameLst>
                                          <p:attrName>ppt_x</p:attrName>
                                        </p:attrNameLst>
                                      </p:cBhvr>
                                      <p:tavLst>
                                        <p:tav tm="0">
                                          <p:val>
                                            <p:strVal val="0-#ppt_w/2"/>
                                          </p:val>
                                        </p:tav>
                                        <p:tav tm="100000">
                                          <p:val>
                                            <p:strVal val="#ppt_x"/>
                                          </p:val>
                                        </p:tav>
                                      </p:tavLst>
                                    </p:anim>
                                    <p:anim calcmode="lin" valueType="num">
                                      <p:cBhvr additive="base">
                                        <p:cTn id="73" dur="350" fill="hold"/>
                                        <p:tgtEl>
                                          <p:spTgt spid="127"/>
                                        </p:tgtEl>
                                        <p:attrNameLst>
                                          <p:attrName>ppt_y</p:attrName>
                                        </p:attrNameLst>
                                      </p:cBhvr>
                                      <p:tavLst>
                                        <p:tav tm="0">
                                          <p:val>
                                            <p:strVal val="1+#ppt_h/2"/>
                                          </p:val>
                                        </p:tav>
                                        <p:tav tm="100000">
                                          <p:val>
                                            <p:strVal val="#ppt_y"/>
                                          </p:val>
                                        </p:tav>
                                      </p:tavLst>
                                    </p:anim>
                                  </p:childTnLst>
                                </p:cTn>
                              </p:par>
                              <p:par>
                                <p:cTn id="74" presetID="2" presetClass="entr" presetSubtype="12"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additive="base">
                                        <p:cTn id="76" dur="350" fill="hold"/>
                                        <p:tgtEl>
                                          <p:spTgt spid="40"/>
                                        </p:tgtEl>
                                        <p:attrNameLst>
                                          <p:attrName>ppt_x</p:attrName>
                                        </p:attrNameLst>
                                      </p:cBhvr>
                                      <p:tavLst>
                                        <p:tav tm="0">
                                          <p:val>
                                            <p:strVal val="0-#ppt_w/2"/>
                                          </p:val>
                                        </p:tav>
                                        <p:tav tm="100000">
                                          <p:val>
                                            <p:strVal val="#ppt_x"/>
                                          </p:val>
                                        </p:tav>
                                      </p:tavLst>
                                    </p:anim>
                                    <p:anim calcmode="lin" valueType="num">
                                      <p:cBhvr additive="base">
                                        <p:cTn id="77" dur="350" fill="hold"/>
                                        <p:tgtEl>
                                          <p:spTgt spid="40"/>
                                        </p:tgtEl>
                                        <p:attrNameLst>
                                          <p:attrName>ppt_y</p:attrName>
                                        </p:attrNameLst>
                                      </p:cBhvr>
                                      <p:tavLst>
                                        <p:tav tm="0">
                                          <p:val>
                                            <p:strVal val="1+#ppt_h/2"/>
                                          </p:val>
                                        </p:tav>
                                        <p:tav tm="100000">
                                          <p:val>
                                            <p:strVal val="#ppt_y"/>
                                          </p:val>
                                        </p:tav>
                                      </p:tavLst>
                                    </p:anim>
                                  </p:childTnLst>
                                </p:cTn>
                              </p:par>
                              <p:par>
                                <p:cTn id="78" presetID="2" presetClass="entr" presetSubtype="12"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additive="base">
                                        <p:cTn id="80" dur="350" fill="hold"/>
                                        <p:tgtEl>
                                          <p:spTgt spid="46"/>
                                        </p:tgtEl>
                                        <p:attrNameLst>
                                          <p:attrName>ppt_x</p:attrName>
                                        </p:attrNameLst>
                                      </p:cBhvr>
                                      <p:tavLst>
                                        <p:tav tm="0">
                                          <p:val>
                                            <p:strVal val="0-#ppt_w/2"/>
                                          </p:val>
                                        </p:tav>
                                        <p:tav tm="100000">
                                          <p:val>
                                            <p:strVal val="#ppt_x"/>
                                          </p:val>
                                        </p:tav>
                                      </p:tavLst>
                                    </p:anim>
                                    <p:anim calcmode="lin" valueType="num">
                                      <p:cBhvr additive="base">
                                        <p:cTn id="81" dur="3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1" grpId="0"/>
      <p:bldP spid="112" grpId="0"/>
      <p:bldP spid="113" grpId="0"/>
      <p:bldP spid="114" grpId="0"/>
      <p:bldP spid="115" grpId="0" animBg="1"/>
      <p:bldP spid="116" grpId="0"/>
      <p:bldP spid="117" grpId="0" animBg="1"/>
      <p:bldP spid="118" grpId="0" animBg="1"/>
      <p:bldP spid="119" grpId="0"/>
      <p:bldP spid="120" grpId="0"/>
      <p:bldP spid="121" grpId="0" animBg="1"/>
      <p:bldP spid="125" grpId="0"/>
      <p:bldP spid="1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0"/>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0"/>
          <p:cNvSpPr/>
          <p:nvPr/>
        </p:nvSpPr>
        <p:spPr>
          <a:xfrm>
            <a:off x="-2253" y="0"/>
            <a:ext cx="4898379" cy="1800259"/>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0"/>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0"/>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0"/>
          <p:cNvSpPr txBox="1">
            <a:spLocks noGrp="1"/>
          </p:cNvSpPr>
          <p:nvPr>
            <p:ph type="title"/>
          </p:nvPr>
        </p:nvSpPr>
        <p:spPr>
          <a:xfrm>
            <a:off x="515013" y="5714631"/>
            <a:ext cx="8348400" cy="1027200"/>
          </a:xfrm>
          <a:prstGeom prst="rect">
            <a:avLst/>
          </a:prstGeom>
          <a:noFill/>
          <a:ln>
            <a:noFill/>
          </a:ln>
        </p:spPr>
        <p:txBody>
          <a:bodyPr spcFirstLastPara="1" wrap="square" lIns="0" tIns="11425" rIns="0" bIns="0" anchor="t" anchorCtr="0">
            <a:noAutofit/>
          </a:bodyPr>
          <a:lstStyle/>
          <a:p>
            <a:pPr marL="0" lvl="0" indent="0" algn="l" rtl="0">
              <a:lnSpc>
                <a:spcPct val="100000"/>
              </a:lnSpc>
              <a:spcBef>
                <a:spcPts val="0"/>
              </a:spcBef>
              <a:spcAft>
                <a:spcPts val="0"/>
              </a:spcAft>
              <a:buNone/>
            </a:pPr>
            <a:r>
              <a:rPr lang="en-US" sz="6600" b="0">
                <a:solidFill>
                  <a:srgbClr val="6E6CBB"/>
                </a:solidFill>
                <a:latin typeface="Open Sans ExtraBold"/>
                <a:ea typeface="Open Sans ExtraBold"/>
                <a:cs typeface="Open Sans ExtraBold"/>
                <a:sym typeface="Open Sans ExtraBold"/>
              </a:rPr>
              <a:t>Giới thiệu dự án</a:t>
            </a:r>
            <a:endParaRPr sz="6600" b="0">
              <a:latin typeface="Open Sans ExtraBold"/>
              <a:ea typeface="Open Sans ExtraBold"/>
              <a:cs typeface="Open Sans ExtraBold"/>
              <a:sym typeface="Open Sans ExtraBold"/>
            </a:endParaRPr>
          </a:p>
        </p:txBody>
      </p:sp>
      <p:sp>
        <p:nvSpPr>
          <p:cNvPr id="151" name="Google Shape;151;p10"/>
          <p:cNvSpPr/>
          <p:nvPr/>
        </p:nvSpPr>
        <p:spPr>
          <a:xfrm rot="10800000" flipH="1">
            <a:off x="834475" y="7481513"/>
            <a:ext cx="6495000" cy="291300"/>
          </a:xfrm>
          <a:prstGeom prst="rect">
            <a:avLst/>
          </a:prstGeom>
          <a:solidFill>
            <a:srgbClr val="8377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2" name="Google Shape;152;p10"/>
          <p:cNvGrpSpPr/>
          <p:nvPr/>
        </p:nvGrpSpPr>
        <p:grpSpPr>
          <a:xfrm flipH="1">
            <a:off x="11087994" y="1589856"/>
            <a:ext cx="6840020" cy="7388094"/>
            <a:chOff x="4380325" y="1801525"/>
            <a:chExt cx="1537325" cy="1693197"/>
          </a:xfrm>
        </p:grpSpPr>
        <p:sp>
          <p:nvSpPr>
            <p:cNvPr id="153" name="Google Shape;153;p10"/>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 name="Google Shape;154;p10"/>
            <p:cNvGrpSpPr/>
            <p:nvPr/>
          </p:nvGrpSpPr>
          <p:grpSpPr>
            <a:xfrm>
              <a:off x="4380325" y="1801525"/>
              <a:ext cx="1537325" cy="1693197"/>
              <a:chOff x="4380325" y="1801525"/>
              <a:chExt cx="1537325" cy="1693197"/>
            </a:xfrm>
          </p:grpSpPr>
          <p:sp>
            <p:nvSpPr>
              <p:cNvPr id="155" name="Google Shape;155;p10"/>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0"/>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0"/>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0"/>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rgbClr val="878C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0"/>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0"/>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0"/>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0"/>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0"/>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0"/>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0"/>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0"/>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0"/>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0"/>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0"/>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0"/>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0"/>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0"/>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0"/>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0"/>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0"/>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0"/>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0"/>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0"/>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0"/>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0"/>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0"/>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0"/>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0"/>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0"/>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0"/>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0"/>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0"/>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0"/>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0"/>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0"/>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0"/>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0"/>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0"/>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0"/>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0"/>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0"/>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0"/>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0"/>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0"/>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0"/>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0"/>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0"/>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0"/>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0"/>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0"/>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0"/>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0"/>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0"/>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0"/>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0"/>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0"/>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0"/>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0"/>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0"/>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0"/>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0"/>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0"/>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0"/>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0"/>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0"/>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0"/>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0"/>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0"/>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0"/>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0"/>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0"/>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0"/>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0"/>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rgbClr val="FBD1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0"/>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0"/>
              <p:cNvSpPr/>
              <p:nvPr/>
            </p:nvSpPr>
            <p:spPr>
              <a:xfrm>
                <a:off x="4913021" y="2666922"/>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0"/>
              <p:cNvSpPr/>
              <p:nvPr/>
            </p:nvSpPr>
            <p:spPr>
              <a:xfrm>
                <a:off x="4580921" y="3414097"/>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0"/>
              <p:cNvSpPr/>
              <p:nvPr/>
            </p:nvSpPr>
            <p:spPr>
              <a:xfrm>
                <a:off x="4647121" y="3432372"/>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rgbClr val="5654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0"/>
              <p:cNvSpPr/>
              <p:nvPr/>
            </p:nvSpPr>
            <p:spPr>
              <a:xfrm>
                <a:off x="4579196" y="3043322"/>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rgbClr val="D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0"/>
              <p:cNvSpPr/>
              <p:nvPr/>
            </p:nvSpPr>
            <p:spPr>
              <a:xfrm>
                <a:off x="4641971" y="3047322"/>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0"/>
              <p:cNvSpPr/>
              <p:nvPr/>
            </p:nvSpPr>
            <p:spPr>
              <a:xfrm>
                <a:off x="4532971" y="2769997"/>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0"/>
              <p:cNvSpPr/>
              <p:nvPr/>
            </p:nvSpPr>
            <p:spPr>
              <a:xfrm>
                <a:off x="4619146" y="2620472"/>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0"/>
              <p:cNvSpPr/>
              <p:nvPr/>
            </p:nvSpPr>
            <p:spPr>
              <a:xfrm>
                <a:off x="4562646" y="2734522"/>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0"/>
              <p:cNvSpPr/>
              <p:nvPr/>
            </p:nvSpPr>
            <p:spPr>
              <a:xfrm>
                <a:off x="4707021" y="2719772"/>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0"/>
              <p:cNvSpPr/>
              <p:nvPr/>
            </p:nvSpPr>
            <p:spPr>
              <a:xfrm>
                <a:off x="4575221" y="2616372"/>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 name="Google Shape;244;p10"/>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0"/>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0"/>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0"/>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0"/>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0"/>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0"/>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1" name="Google Shape;261;p10"/>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8377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0"/>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01</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264" name="Google Shape;264;p10"/>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2"/>
                                        </p:tgtEl>
                                        <p:attrNameLst>
                                          <p:attrName>style.visibility</p:attrName>
                                        </p:attrNameLst>
                                      </p:cBhvr>
                                      <p:to>
                                        <p:strVal val="visible"/>
                                      </p:to>
                                    </p:set>
                                    <p:anim calcmode="lin" valueType="num">
                                      <p:cBhvr additive="base">
                                        <p:cTn id="12" dur="500" fill="hold"/>
                                        <p:tgtEl>
                                          <p:spTgt spid="262"/>
                                        </p:tgtEl>
                                        <p:attrNameLst>
                                          <p:attrName>ppt_x</p:attrName>
                                        </p:attrNameLst>
                                      </p:cBhvr>
                                      <p:tavLst>
                                        <p:tav tm="0">
                                          <p:val>
                                            <p:strVal val="0-#ppt_w/2"/>
                                          </p:val>
                                        </p:tav>
                                        <p:tav tm="100000">
                                          <p:val>
                                            <p:strVal val="#ppt_x"/>
                                          </p:val>
                                        </p:tav>
                                      </p:tavLst>
                                    </p:anim>
                                    <p:anim calcmode="lin" valueType="num">
                                      <p:cBhvr additive="base">
                                        <p:cTn id="13" dur="500" fill="hold"/>
                                        <p:tgtEl>
                                          <p:spTgt spid="262"/>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anim calcmode="lin" valueType="num">
                                      <p:cBhvr additive="base">
                                        <p:cTn id="23" dur="500" fill="hold"/>
                                        <p:tgtEl>
                                          <p:spTgt spid="151"/>
                                        </p:tgtEl>
                                        <p:attrNameLst>
                                          <p:attrName>ppt_x</p:attrName>
                                        </p:attrNameLst>
                                      </p:cBhvr>
                                      <p:tavLst>
                                        <p:tav tm="0">
                                          <p:val>
                                            <p:strVal val="0-#ppt_w/2"/>
                                          </p:val>
                                        </p:tav>
                                        <p:tav tm="100000">
                                          <p:val>
                                            <p:strVal val="#ppt_x"/>
                                          </p:val>
                                        </p:tav>
                                      </p:tavLst>
                                    </p:anim>
                                    <p:anim calcmode="lin" valueType="num">
                                      <p:cBhvr additive="base">
                                        <p:cTn id="24" dur="500" fill="hold"/>
                                        <p:tgtEl>
                                          <p:spTgt spid="1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animBg="1"/>
      <p:bldP spid="261" grpId="0" animBg="1"/>
      <p:bldP spid="2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p:nvPr/>
        </p:nvSpPr>
        <p:spPr>
          <a:xfrm>
            <a:off x="105" y="1283"/>
            <a:ext cx="20186649" cy="11359588"/>
          </a:xfrm>
          <a:custGeom>
            <a:avLst/>
            <a:gdLst/>
            <a:ahLst/>
            <a:cxnLst/>
            <a:rect l="l" t="t" r="r" b="b"/>
            <a:pathLst>
              <a:path w="20186649" h="11359588" extrusionOk="0">
                <a:moveTo>
                  <a:pt x="0" y="0"/>
                </a:moveTo>
                <a:lnTo>
                  <a:pt x="20186650" y="0"/>
                </a:lnTo>
                <a:lnTo>
                  <a:pt x="20186650" y="11359588"/>
                </a:lnTo>
                <a:lnTo>
                  <a:pt x="0" y="1135958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1"/>
          <p:cNvSpPr/>
          <p:nvPr/>
        </p:nvSpPr>
        <p:spPr>
          <a:xfrm>
            <a:off x="1996177" y="1283"/>
            <a:ext cx="3352182" cy="1712870"/>
          </a:xfrm>
          <a:custGeom>
            <a:avLst/>
            <a:gdLst/>
            <a:ahLst/>
            <a:cxnLst/>
            <a:rect l="l" t="t" r="r" b="b"/>
            <a:pathLst>
              <a:path w="3352181" h="1712870" extrusionOk="0">
                <a:moveTo>
                  <a:pt x="0" y="1408022"/>
                </a:moveTo>
                <a:cubicBezTo>
                  <a:pt x="62420" y="1408022"/>
                  <a:pt x="1436184" y="2022763"/>
                  <a:pt x="2472733" y="1534122"/>
                </a:cubicBezTo>
                <a:cubicBezTo>
                  <a:pt x="3509282" y="1045481"/>
                  <a:pt x="3346927" y="0"/>
                  <a:pt x="3346927" y="0"/>
                </a:cubicBezTo>
                <a:lnTo>
                  <a:pt x="1311239" y="0"/>
                </a:lnTo>
                <a:lnTo>
                  <a:pt x="0" y="1408022"/>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1"/>
          <p:cNvSpPr/>
          <p:nvPr/>
        </p:nvSpPr>
        <p:spPr>
          <a:xfrm>
            <a:off x="26" y="1283"/>
            <a:ext cx="4917934" cy="1807446"/>
          </a:xfrm>
          <a:custGeom>
            <a:avLst/>
            <a:gdLst/>
            <a:ahLst/>
            <a:cxnLst/>
            <a:rect l="l" t="t" r="r" b="b"/>
            <a:pathLst>
              <a:path w="4917934" h="1807446" extrusionOk="0">
                <a:moveTo>
                  <a:pt x="79" y="0"/>
                </a:moveTo>
                <a:lnTo>
                  <a:pt x="79" y="1817849"/>
                </a:lnTo>
                <a:cubicBezTo>
                  <a:pt x="79" y="1817849"/>
                  <a:pt x="316277" y="965512"/>
                  <a:pt x="1690041" y="1375235"/>
                </a:cubicBezTo>
                <a:cubicBezTo>
                  <a:pt x="3063805" y="1784958"/>
                  <a:pt x="4918434" y="1634057"/>
                  <a:pt x="4918434" y="0"/>
                </a:cubicBezTo>
                <a:cubicBezTo>
                  <a:pt x="4918434" y="0"/>
                  <a:pt x="-22829"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1"/>
          <p:cNvSpPr/>
          <p:nvPr/>
        </p:nvSpPr>
        <p:spPr>
          <a:xfrm>
            <a:off x="10939327" y="6546678"/>
            <a:ext cx="9247398" cy="4812850"/>
          </a:xfrm>
          <a:custGeom>
            <a:avLst/>
            <a:gdLst/>
            <a:ahLst/>
            <a:cxnLst/>
            <a:rect l="l" t="t" r="r" b="b"/>
            <a:pathLst>
              <a:path w="9247397" h="4812850" extrusionOk="0">
                <a:moveTo>
                  <a:pt x="2044230" y="209514"/>
                </a:moveTo>
                <a:cubicBezTo>
                  <a:pt x="-982506" y="1596729"/>
                  <a:pt x="247082" y="4814193"/>
                  <a:pt x="247082" y="4814193"/>
                </a:cubicBezTo>
                <a:lnTo>
                  <a:pt x="9247427" y="4814193"/>
                </a:lnTo>
                <a:lnTo>
                  <a:pt x="9248793" y="4777835"/>
                </a:lnTo>
                <a:cubicBezTo>
                  <a:pt x="9248793" y="4777835"/>
                  <a:pt x="5070966" y="-1177701"/>
                  <a:pt x="2044230" y="209514"/>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1"/>
          <p:cNvSpPr/>
          <p:nvPr/>
        </p:nvSpPr>
        <p:spPr>
          <a:xfrm>
            <a:off x="13297748" y="678858"/>
            <a:ext cx="6883006" cy="4581665"/>
          </a:xfrm>
          <a:custGeom>
            <a:avLst/>
            <a:gdLst/>
            <a:ahLst/>
            <a:cxnLst/>
            <a:rect l="l" t="t" r="r" b="b"/>
            <a:pathLst>
              <a:path w="6883006" h="4581665" extrusionOk="0">
                <a:moveTo>
                  <a:pt x="6889006" y="4582304"/>
                </a:moveTo>
                <a:lnTo>
                  <a:pt x="6889006" y="1010181"/>
                </a:lnTo>
                <a:cubicBezTo>
                  <a:pt x="6889006" y="1010181"/>
                  <a:pt x="4714922" y="-664649"/>
                  <a:pt x="1706050" y="298761"/>
                </a:cubicBezTo>
                <a:cubicBezTo>
                  <a:pt x="-1302823" y="1262172"/>
                  <a:pt x="98053" y="3902620"/>
                  <a:pt x="2595376" y="3500253"/>
                </a:cubicBezTo>
                <a:cubicBezTo>
                  <a:pt x="5263251" y="3070459"/>
                  <a:pt x="6889006" y="4582304"/>
                  <a:pt x="6889006" y="4582304"/>
                </a:cubicBezTo>
                <a:close/>
              </a:path>
            </a:pathLst>
          </a:custGeom>
          <a:solidFill>
            <a:srgbClr val="8EE2E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1"/>
          <p:cNvSpPr/>
          <p:nvPr/>
        </p:nvSpPr>
        <p:spPr>
          <a:xfrm>
            <a:off x="105" y="9628987"/>
            <a:ext cx="2952862" cy="1723379"/>
          </a:xfrm>
          <a:custGeom>
            <a:avLst/>
            <a:gdLst/>
            <a:ahLst/>
            <a:cxnLst/>
            <a:rect l="l" t="t" r="r" b="b"/>
            <a:pathLst>
              <a:path w="2952862" h="1723378" extrusionOk="0">
                <a:moveTo>
                  <a:pt x="2285053" y="224033"/>
                </a:moveTo>
                <a:cubicBezTo>
                  <a:pt x="1576786" y="-229510"/>
                  <a:pt x="715097" y="74499"/>
                  <a:pt x="0" y="524784"/>
                </a:cubicBezTo>
                <a:lnTo>
                  <a:pt x="0" y="1731885"/>
                </a:lnTo>
                <a:lnTo>
                  <a:pt x="2931215" y="1731885"/>
                </a:lnTo>
                <a:cubicBezTo>
                  <a:pt x="3024214" y="1204468"/>
                  <a:pt x="2920602" y="631024"/>
                  <a:pt x="2285053" y="224033"/>
                </a:cubicBez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1"/>
          <p:cNvSpPr/>
          <p:nvPr/>
        </p:nvSpPr>
        <p:spPr>
          <a:xfrm>
            <a:off x="1261219" y="10087988"/>
            <a:ext cx="619996" cy="819656"/>
          </a:xfrm>
          <a:custGeom>
            <a:avLst/>
            <a:gdLst/>
            <a:ahLst/>
            <a:cxnLst/>
            <a:rect l="l" t="t" r="r" b="b"/>
            <a:pathLst>
              <a:path w="619995" h="819655" extrusionOk="0">
                <a:moveTo>
                  <a:pt x="313361" y="0"/>
                </a:moveTo>
                <a:cubicBezTo>
                  <a:pt x="140287" y="0"/>
                  <a:pt x="0" y="140287"/>
                  <a:pt x="0" y="313361"/>
                </a:cubicBezTo>
                <a:cubicBezTo>
                  <a:pt x="0" y="486434"/>
                  <a:pt x="313361" y="826802"/>
                  <a:pt x="313361" y="826802"/>
                </a:cubicBezTo>
                <a:cubicBezTo>
                  <a:pt x="313361" y="826802"/>
                  <a:pt x="626721" y="486434"/>
                  <a:pt x="626721" y="313361"/>
                </a:cubicBezTo>
                <a:cubicBezTo>
                  <a:pt x="626721" y="140287"/>
                  <a:pt x="486434" y="0"/>
                  <a:pt x="313361" y="0"/>
                </a:cubicBezTo>
                <a:close/>
                <a:moveTo>
                  <a:pt x="313361" y="437885"/>
                </a:moveTo>
                <a:cubicBezTo>
                  <a:pt x="232341" y="437885"/>
                  <a:pt x="166663" y="372208"/>
                  <a:pt x="166663" y="291188"/>
                </a:cubicBezTo>
                <a:cubicBezTo>
                  <a:pt x="166663" y="210168"/>
                  <a:pt x="232341" y="144491"/>
                  <a:pt x="313361" y="144491"/>
                </a:cubicBezTo>
                <a:cubicBezTo>
                  <a:pt x="394381" y="144491"/>
                  <a:pt x="460058" y="210168"/>
                  <a:pt x="460058" y="291188"/>
                </a:cubicBezTo>
                <a:cubicBezTo>
                  <a:pt x="460058" y="372208"/>
                  <a:pt x="394381" y="437885"/>
                  <a:pt x="313361" y="43788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1"/>
          <p:cNvSpPr txBox="1"/>
          <p:nvPr/>
        </p:nvSpPr>
        <p:spPr>
          <a:xfrm>
            <a:off x="637719" y="2598075"/>
            <a:ext cx="6882900" cy="6754200"/>
          </a:xfrm>
          <a:prstGeom prst="rect">
            <a:avLst/>
          </a:prstGeom>
          <a:noFill/>
          <a:ln>
            <a:noFill/>
          </a:ln>
        </p:spPr>
        <p:txBody>
          <a:bodyPr spcFirstLastPara="1" wrap="square" lIns="0" tIns="262250" rIns="0" bIns="0" anchor="t" anchorCtr="0">
            <a:noAutofit/>
          </a:bodyPr>
          <a:lstStyle/>
          <a:p>
            <a:pPr marL="0" marR="0" lvl="0" indent="0" algn="l" rtl="0">
              <a:lnSpc>
                <a:spcPct val="100000"/>
              </a:lnSpc>
              <a:spcBef>
                <a:spcPts val="0"/>
              </a:spcBef>
              <a:spcAft>
                <a:spcPts val="0"/>
              </a:spcAft>
              <a:buNone/>
            </a:pPr>
            <a:r>
              <a:rPr lang="en-US" sz="6600" b="1">
                <a:solidFill>
                  <a:srgbClr val="6E6CBB"/>
                </a:solidFill>
                <a:latin typeface="Open Sans ExtraBold"/>
                <a:ea typeface="Open Sans ExtraBold"/>
                <a:cs typeface="Open Sans ExtraBold"/>
                <a:sym typeface="Open Sans ExtraBold"/>
              </a:rPr>
              <a:t>Dự án</a:t>
            </a:r>
            <a:endParaRPr sz="6600">
              <a:solidFill>
                <a:schemeClr val="dk1"/>
              </a:solidFill>
              <a:latin typeface="Open Sans ExtraBold"/>
              <a:ea typeface="Open Sans ExtraBold"/>
              <a:cs typeface="Open Sans ExtraBold"/>
              <a:sym typeface="Open Sans ExtraBold"/>
            </a:endParaRPr>
          </a:p>
          <a:p>
            <a:pPr marL="26669" marR="0" lvl="0" indent="0" algn="l" rtl="0">
              <a:lnSpc>
                <a:spcPct val="100000"/>
              </a:lnSpc>
              <a:spcBef>
                <a:spcPts val="985"/>
              </a:spcBef>
              <a:spcAft>
                <a:spcPts val="0"/>
              </a:spcAft>
              <a:buNone/>
            </a:pPr>
            <a:r>
              <a:rPr lang="en-US" sz="4000">
                <a:solidFill>
                  <a:srgbClr val="404041"/>
                </a:solidFill>
              </a:rPr>
              <a:t>Phần mềm quản lý sinh viên</a:t>
            </a:r>
            <a:endParaRPr sz="4000">
              <a:solidFill>
                <a:schemeClr val="dk1"/>
              </a:solidFill>
              <a:latin typeface="Arial"/>
              <a:ea typeface="Arial"/>
              <a:cs typeface="Arial"/>
              <a:sym typeface="Arial"/>
            </a:endParaRPr>
          </a:p>
          <a:p>
            <a:pPr marL="32383" marR="26033" lvl="0" indent="0" algn="l" rtl="0">
              <a:lnSpc>
                <a:spcPct val="107900"/>
              </a:lnSpc>
              <a:spcBef>
                <a:spcPts val="0"/>
              </a:spcBef>
              <a:spcAft>
                <a:spcPts val="0"/>
              </a:spcAft>
              <a:buNone/>
            </a:pPr>
            <a:endParaRPr sz="2800">
              <a:solidFill>
                <a:srgbClr val="404041"/>
              </a:solidFill>
            </a:endParaRPr>
          </a:p>
          <a:p>
            <a:pPr marL="32384" marR="26034" lvl="0" indent="0" algn="just" rtl="0">
              <a:lnSpc>
                <a:spcPct val="107900"/>
              </a:lnSpc>
              <a:spcBef>
                <a:spcPts val="0"/>
              </a:spcBef>
              <a:spcAft>
                <a:spcPts val="0"/>
              </a:spcAft>
              <a:buNone/>
            </a:pPr>
            <a:r>
              <a:rPr lang="en-US" sz="3400">
                <a:solidFill>
                  <a:srgbClr val="81B9CC"/>
                </a:solidFill>
              </a:rPr>
              <a:t>Đây là phần mềm quản lý sinh viên được sử dụng nhằm mục đích để cán bộ đào tạo và giảng viên quản lý sinh viên và quá trình học tập của sinh viên.</a:t>
            </a:r>
            <a:endParaRPr sz="3400">
              <a:solidFill>
                <a:srgbClr val="81B9CC"/>
              </a:solidFill>
            </a:endParaRPr>
          </a:p>
        </p:txBody>
      </p:sp>
      <p:sp>
        <p:nvSpPr>
          <p:cNvPr id="278" name="Google Shape;278;p11"/>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279" name="Google Shape;279;p11"/>
          <p:cNvPicPr preferRelativeResize="0"/>
          <p:nvPr/>
        </p:nvPicPr>
        <p:blipFill>
          <a:blip r:embed="rId3">
            <a:alphaModFix/>
          </a:blip>
          <a:stretch>
            <a:fillRect/>
          </a:stretch>
        </p:blipFill>
        <p:spPr>
          <a:xfrm>
            <a:off x="10298625" y="3122900"/>
            <a:ext cx="6614526" cy="4669225"/>
          </a:xfrm>
          <a:prstGeom prst="rect">
            <a:avLst/>
          </a:prstGeom>
          <a:noFill/>
          <a:ln w="76200" cap="rnd" cmpd="dbl">
            <a:solidFill>
              <a:schemeClr val="dk2"/>
            </a:solidFill>
            <a:prstDash val="solid"/>
            <a:round/>
            <a:headEnd type="none" w="sm" len="sm"/>
            <a:tailEnd type="none" w="sm" len="sm"/>
          </a:ln>
        </p:spPr>
      </p:pic>
      <p:pic>
        <p:nvPicPr>
          <p:cNvPr id="280" name="Google Shape;280;p11"/>
          <p:cNvPicPr preferRelativeResize="0"/>
          <p:nvPr/>
        </p:nvPicPr>
        <p:blipFill>
          <a:blip r:embed="rId4">
            <a:alphaModFix/>
          </a:blip>
          <a:stretch>
            <a:fillRect/>
          </a:stretch>
        </p:blipFill>
        <p:spPr>
          <a:xfrm>
            <a:off x="14205754" y="6045850"/>
            <a:ext cx="5066977" cy="3306425"/>
          </a:xfrm>
          <a:prstGeom prst="rect">
            <a:avLst/>
          </a:prstGeom>
          <a:noFill/>
          <a:ln w="38100" cap="flat" cmpd="sng">
            <a:solidFill>
              <a:schemeClr val="dk2"/>
            </a:solidFill>
            <a:prstDash val="solid"/>
            <a:round/>
            <a:headEnd type="none" w="sm" len="sm"/>
            <a:tailEnd type="none" w="sm" len="sm"/>
          </a:ln>
        </p:spPr>
      </p:pic>
      <p:pic>
        <p:nvPicPr>
          <p:cNvPr id="281" name="Google Shape;281;p11"/>
          <p:cNvPicPr preferRelativeResize="0"/>
          <p:nvPr/>
        </p:nvPicPr>
        <p:blipFill>
          <a:blip r:embed="rId5">
            <a:alphaModFix/>
          </a:blip>
          <a:stretch>
            <a:fillRect/>
          </a:stretch>
        </p:blipFill>
        <p:spPr>
          <a:xfrm>
            <a:off x="8603706" y="6825975"/>
            <a:ext cx="5244425" cy="3496274"/>
          </a:xfrm>
          <a:prstGeom prst="rect">
            <a:avLst/>
          </a:prstGeom>
          <a:noFill/>
          <a:ln w="38100" cap="flat" cmpd="sng">
            <a:solidFill>
              <a:schemeClr val="dk2"/>
            </a:solidFill>
            <a:prstDash val="solid"/>
            <a:round/>
            <a:headEnd type="none" w="sm" len="sm"/>
            <a:tailEnd type="none" w="sm" len="sm"/>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300" fill="hold"/>
                                        <p:tgtEl>
                                          <p:spTgt spid="276"/>
                                        </p:tgtEl>
                                        <p:attrNameLst>
                                          <p:attrName>ppt_x</p:attrName>
                                        </p:attrNameLst>
                                      </p:cBhvr>
                                      <p:tavLst>
                                        <p:tav tm="0">
                                          <p:val>
                                            <p:strVal val="0-#ppt_w/2"/>
                                          </p:val>
                                        </p:tav>
                                        <p:tav tm="100000">
                                          <p:val>
                                            <p:strVal val="#ppt_x"/>
                                          </p:val>
                                        </p:tav>
                                      </p:tavLst>
                                    </p:anim>
                                    <p:anim calcmode="lin" valueType="num">
                                      <p:cBhvr additive="base">
                                        <p:cTn id="8" dur="300" fill="hold"/>
                                        <p:tgtEl>
                                          <p:spTgt spid="27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79"/>
                                        </p:tgtEl>
                                        <p:attrNameLst>
                                          <p:attrName>style.visibility</p:attrName>
                                        </p:attrNameLst>
                                      </p:cBhvr>
                                      <p:to>
                                        <p:strVal val="visible"/>
                                      </p:to>
                                    </p:set>
                                    <p:anim calcmode="lin" valueType="num">
                                      <p:cBhvr additive="base">
                                        <p:cTn id="11" dur="300" fill="hold"/>
                                        <p:tgtEl>
                                          <p:spTgt spid="279"/>
                                        </p:tgtEl>
                                        <p:attrNameLst>
                                          <p:attrName>ppt_x</p:attrName>
                                        </p:attrNameLst>
                                      </p:cBhvr>
                                      <p:tavLst>
                                        <p:tav tm="0">
                                          <p:val>
                                            <p:strVal val="#ppt_x"/>
                                          </p:val>
                                        </p:tav>
                                        <p:tav tm="100000">
                                          <p:val>
                                            <p:strVal val="#ppt_x"/>
                                          </p:val>
                                        </p:tav>
                                      </p:tavLst>
                                    </p:anim>
                                    <p:anim calcmode="lin" valueType="num">
                                      <p:cBhvr additive="base">
                                        <p:cTn id="12" dur="300" fill="hold"/>
                                        <p:tgtEl>
                                          <p:spTgt spid="279"/>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2" presetClass="entr" presetSubtype="12" fill="hold" nodeType="afterEffect">
                                  <p:stCondLst>
                                    <p:cond delay="0"/>
                                  </p:stCondLst>
                                  <p:childTnLst>
                                    <p:set>
                                      <p:cBhvr>
                                        <p:cTn id="15" dur="1" fill="hold">
                                          <p:stCondLst>
                                            <p:cond delay="0"/>
                                          </p:stCondLst>
                                        </p:cTn>
                                        <p:tgtEl>
                                          <p:spTgt spid="281"/>
                                        </p:tgtEl>
                                        <p:attrNameLst>
                                          <p:attrName>style.visibility</p:attrName>
                                        </p:attrNameLst>
                                      </p:cBhvr>
                                      <p:to>
                                        <p:strVal val="visible"/>
                                      </p:to>
                                    </p:set>
                                    <p:anim calcmode="lin" valueType="num">
                                      <p:cBhvr additive="base">
                                        <p:cTn id="16" dur="300" fill="hold"/>
                                        <p:tgtEl>
                                          <p:spTgt spid="281"/>
                                        </p:tgtEl>
                                        <p:attrNameLst>
                                          <p:attrName>ppt_x</p:attrName>
                                        </p:attrNameLst>
                                      </p:cBhvr>
                                      <p:tavLst>
                                        <p:tav tm="0">
                                          <p:val>
                                            <p:strVal val="0-#ppt_w/2"/>
                                          </p:val>
                                        </p:tav>
                                        <p:tav tm="100000">
                                          <p:val>
                                            <p:strVal val="#ppt_x"/>
                                          </p:val>
                                        </p:tav>
                                      </p:tavLst>
                                    </p:anim>
                                    <p:anim calcmode="lin" valueType="num">
                                      <p:cBhvr additive="base">
                                        <p:cTn id="17" dur="300" fill="hold"/>
                                        <p:tgtEl>
                                          <p:spTgt spid="281"/>
                                        </p:tgtEl>
                                        <p:attrNameLst>
                                          <p:attrName>ppt_y</p:attrName>
                                        </p:attrNameLst>
                                      </p:cBhvr>
                                      <p:tavLst>
                                        <p:tav tm="0">
                                          <p:val>
                                            <p:strVal val="1+#ppt_h/2"/>
                                          </p:val>
                                        </p:tav>
                                        <p:tav tm="100000">
                                          <p:val>
                                            <p:strVal val="#ppt_y"/>
                                          </p:val>
                                        </p:tav>
                                      </p:tavLst>
                                    </p:anim>
                                  </p:childTnLst>
                                </p:cTn>
                              </p:par>
                            </p:childTnLst>
                          </p:cTn>
                        </p:par>
                        <p:par>
                          <p:cTn id="18" fill="hold">
                            <p:stCondLst>
                              <p:cond delay="600"/>
                            </p:stCondLst>
                            <p:childTnLst>
                              <p:par>
                                <p:cTn id="19" presetID="2" presetClass="entr" presetSubtype="6" fill="hold" nodeType="afterEffect">
                                  <p:stCondLst>
                                    <p:cond delay="0"/>
                                  </p:stCondLst>
                                  <p:childTnLst>
                                    <p:set>
                                      <p:cBhvr>
                                        <p:cTn id="20" dur="1" fill="hold">
                                          <p:stCondLst>
                                            <p:cond delay="0"/>
                                          </p:stCondLst>
                                        </p:cTn>
                                        <p:tgtEl>
                                          <p:spTgt spid="280"/>
                                        </p:tgtEl>
                                        <p:attrNameLst>
                                          <p:attrName>style.visibility</p:attrName>
                                        </p:attrNameLst>
                                      </p:cBhvr>
                                      <p:to>
                                        <p:strVal val="visible"/>
                                      </p:to>
                                    </p:set>
                                    <p:anim calcmode="lin" valueType="num">
                                      <p:cBhvr additive="base">
                                        <p:cTn id="21" dur="300" fill="hold"/>
                                        <p:tgtEl>
                                          <p:spTgt spid="280"/>
                                        </p:tgtEl>
                                        <p:attrNameLst>
                                          <p:attrName>ppt_x</p:attrName>
                                        </p:attrNameLst>
                                      </p:cBhvr>
                                      <p:tavLst>
                                        <p:tav tm="0">
                                          <p:val>
                                            <p:strVal val="1+#ppt_w/2"/>
                                          </p:val>
                                        </p:tav>
                                        <p:tav tm="100000">
                                          <p:val>
                                            <p:strVal val="#ppt_x"/>
                                          </p:val>
                                        </p:tav>
                                      </p:tavLst>
                                    </p:anim>
                                    <p:anim calcmode="lin" valueType="num">
                                      <p:cBhvr additive="base">
                                        <p:cTn id="22" dur="300" fill="hold"/>
                                        <p:tgtEl>
                                          <p:spTgt spid="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2"/>
          <p:cNvSpPr/>
          <p:nvPr/>
        </p:nvSpPr>
        <p:spPr>
          <a:xfrm>
            <a:off x="0" y="-324404"/>
            <a:ext cx="20083515" cy="11301550"/>
          </a:xfrm>
          <a:custGeom>
            <a:avLst/>
            <a:gdLst/>
            <a:ahLst/>
            <a:cxnLst/>
            <a:rect l="l" t="t" r="r" b="b"/>
            <a:pathLst>
              <a:path w="20083515" h="11301550" extrusionOk="0">
                <a:moveTo>
                  <a:pt x="0" y="0"/>
                </a:moveTo>
                <a:lnTo>
                  <a:pt x="20083516" y="0"/>
                </a:lnTo>
                <a:lnTo>
                  <a:pt x="20083516" y="11301550"/>
                </a:lnTo>
                <a:lnTo>
                  <a:pt x="0" y="113015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2"/>
          <p:cNvSpPr/>
          <p:nvPr/>
        </p:nvSpPr>
        <p:spPr>
          <a:xfrm>
            <a:off x="3463353" y="0"/>
            <a:ext cx="5818772" cy="2981837"/>
          </a:xfrm>
          <a:custGeom>
            <a:avLst/>
            <a:gdLst/>
            <a:ahLst/>
            <a:cxnLst/>
            <a:rect l="l" t="t" r="r" b="b"/>
            <a:pathLst>
              <a:path w="5812823" h="2979594" extrusionOk="0">
                <a:moveTo>
                  <a:pt x="0" y="2440445"/>
                </a:moveTo>
                <a:cubicBezTo>
                  <a:pt x="108206" y="2440445"/>
                  <a:pt x="2489269" y="3505885"/>
                  <a:pt x="4285912" y="2658949"/>
                </a:cubicBezTo>
                <a:cubicBezTo>
                  <a:pt x="6082556" y="1812012"/>
                  <a:pt x="5801115" y="0"/>
                  <a:pt x="5801115" y="0"/>
                </a:cubicBezTo>
                <a:lnTo>
                  <a:pt x="2272856" y="0"/>
                </a:lnTo>
                <a:lnTo>
                  <a:pt x="0" y="2440445"/>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2"/>
          <p:cNvSpPr/>
          <p:nvPr/>
        </p:nvSpPr>
        <p:spPr>
          <a:xfrm>
            <a:off x="0" y="0"/>
            <a:ext cx="8529315" cy="3149238"/>
          </a:xfrm>
          <a:custGeom>
            <a:avLst/>
            <a:gdLst/>
            <a:ahLst/>
            <a:cxnLst/>
            <a:rect l="l" t="t" r="r" b="b"/>
            <a:pathLst>
              <a:path w="8520595" h="3146870" extrusionOk="0">
                <a:moveTo>
                  <a:pt x="137" y="0"/>
                </a:moveTo>
                <a:lnTo>
                  <a:pt x="137" y="3150739"/>
                </a:lnTo>
                <a:cubicBezTo>
                  <a:pt x="137" y="3150739"/>
                  <a:pt x="548173" y="1673382"/>
                  <a:pt x="2929236" y="2383676"/>
                </a:cubicBezTo>
                <a:cubicBezTo>
                  <a:pt x="5310298" y="3093970"/>
                  <a:pt x="8524915" y="2832183"/>
                  <a:pt x="8524915" y="0"/>
                </a:cubicBezTo>
                <a:cubicBezTo>
                  <a:pt x="8524915" y="0"/>
                  <a:pt x="-39486" y="0"/>
                  <a:pt x="137"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2"/>
          <p:cNvSpPr/>
          <p:nvPr/>
        </p:nvSpPr>
        <p:spPr>
          <a:xfrm>
            <a:off x="138" y="6858643"/>
            <a:ext cx="3641965" cy="4446598"/>
          </a:xfrm>
          <a:custGeom>
            <a:avLst/>
            <a:gdLst/>
            <a:ahLst/>
            <a:cxnLst/>
            <a:rect l="l" t="t" r="r" b="b"/>
            <a:pathLst>
              <a:path w="3638242" h="4443255" extrusionOk="0">
                <a:moveTo>
                  <a:pt x="11814" y="4448483"/>
                </a:moveTo>
                <a:lnTo>
                  <a:pt x="3008136" y="4448483"/>
                </a:lnTo>
                <a:cubicBezTo>
                  <a:pt x="3008136" y="4448483"/>
                  <a:pt x="3980425" y="2918644"/>
                  <a:pt x="3525645" y="2056129"/>
                </a:cubicBezTo>
                <a:cubicBezTo>
                  <a:pt x="3144675" y="1333709"/>
                  <a:pt x="842964" y="522736"/>
                  <a:pt x="0" y="0"/>
                </a:cubicBezTo>
                <a:lnTo>
                  <a:pt x="11814" y="4448483"/>
                </a:lnTo>
                <a:close/>
              </a:path>
            </a:pathLst>
          </a:custGeom>
          <a:solidFill>
            <a:srgbClr val="8EE2E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2"/>
          <p:cNvSpPr/>
          <p:nvPr/>
        </p:nvSpPr>
        <p:spPr>
          <a:xfrm>
            <a:off x="138" y="2632649"/>
            <a:ext cx="5054796" cy="4446598"/>
          </a:xfrm>
          <a:custGeom>
            <a:avLst/>
            <a:gdLst/>
            <a:ahLst/>
            <a:cxnLst/>
            <a:rect l="l" t="t" r="r" b="b"/>
            <a:pathLst>
              <a:path w="5049629" h="4443255" extrusionOk="0">
                <a:moveTo>
                  <a:pt x="3759831" y="417298"/>
                </a:moveTo>
                <a:cubicBezTo>
                  <a:pt x="708725" y="-819077"/>
                  <a:pt x="54051" y="1057859"/>
                  <a:pt x="0" y="1344318"/>
                </a:cubicBezTo>
                <a:lnTo>
                  <a:pt x="0" y="3919107"/>
                </a:lnTo>
                <a:cubicBezTo>
                  <a:pt x="4010744" y="5937390"/>
                  <a:pt x="6822959" y="1658587"/>
                  <a:pt x="3759831" y="417298"/>
                </a:cubicBez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2"/>
          <p:cNvSpPr/>
          <p:nvPr/>
        </p:nvSpPr>
        <p:spPr>
          <a:xfrm>
            <a:off x="138" y="2632649"/>
            <a:ext cx="4918746" cy="1893728"/>
          </a:xfrm>
          <a:custGeom>
            <a:avLst/>
            <a:gdLst/>
            <a:ahLst/>
            <a:cxnLst/>
            <a:rect l="l" t="t" r="r" b="b"/>
            <a:pathLst>
              <a:path w="4913717" h="1892304" extrusionOk="0">
                <a:moveTo>
                  <a:pt x="4070754" y="894975"/>
                </a:moveTo>
                <a:cubicBezTo>
                  <a:pt x="4421719" y="1037159"/>
                  <a:pt x="4701487" y="1216248"/>
                  <a:pt x="4915914" y="1420220"/>
                </a:cubicBezTo>
                <a:cubicBezTo>
                  <a:pt x="4730656" y="1016563"/>
                  <a:pt x="4356900" y="659221"/>
                  <a:pt x="3759831" y="417298"/>
                </a:cubicBezTo>
                <a:cubicBezTo>
                  <a:pt x="708725" y="-819077"/>
                  <a:pt x="54051" y="1057859"/>
                  <a:pt x="0" y="1344318"/>
                </a:cubicBezTo>
                <a:lnTo>
                  <a:pt x="0" y="1898732"/>
                </a:lnTo>
                <a:cubicBezTo>
                  <a:pt x="58546" y="1588541"/>
                  <a:pt x="767376" y="-443648"/>
                  <a:pt x="4070754" y="894975"/>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2"/>
          <p:cNvSpPr/>
          <p:nvPr/>
        </p:nvSpPr>
        <p:spPr>
          <a:xfrm>
            <a:off x="9548170" y="338554"/>
            <a:ext cx="9628796" cy="6481925"/>
          </a:xfrm>
          <a:custGeom>
            <a:avLst/>
            <a:gdLst/>
            <a:ahLst/>
            <a:cxnLst/>
            <a:rect l="l" t="t" r="r" b="b"/>
            <a:pathLst>
              <a:path w="9628796" h="6481925" extrusionOk="0">
                <a:moveTo>
                  <a:pt x="9093932" y="0"/>
                </a:moveTo>
                <a:lnTo>
                  <a:pt x="540404" y="0"/>
                </a:lnTo>
                <a:cubicBezTo>
                  <a:pt x="241922" y="0"/>
                  <a:pt x="0" y="241922"/>
                  <a:pt x="0" y="540404"/>
                </a:cubicBezTo>
                <a:lnTo>
                  <a:pt x="0" y="5941626"/>
                </a:lnTo>
                <a:cubicBezTo>
                  <a:pt x="0" y="6240108"/>
                  <a:pt x="241922" y="6482031"/>
                  <a:pt x="540404" y="6482031"/>
                </a:cubicBezTo>
                <a:lnTo>
                  <a:pt x="9094037" y="6482031"/>
                </a:lnTo>
                <a:cubicBezTo>
                  <a:pt x="9392520" y="6482031"/>
                  <a:pt x="9634442" y="6240108"/>
                  <a:pt x="9634442" y="5941626"/>
                </a:cubicBezTo>
                <a:lnTo>
                  <a:pt x="9634442" y="540404"/>
                </a:lnTo>
                <a:cubicBezTo>
                  <a:pt x="9634337" y="241922"/>
                  <a:pt x="9392415" y="0"/>
                  <a:pt x="9093932"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2"/>
          <p:cNvSpPr/>
          <p:nvPr/>
        </p:nvSpPr>
        <p:spPr>
          <a:xfrm>
            <a:off x="12468636" y="5871602"/>
            <a:ext cx="6701474" cy="5060083"/>
          </a:xfrm>
          <a:custGeom>
            <a:avLst/>
            <a:gdLst/>
            <a:ahLst/>
            <a:cxnLst/>
            <a:rect l="l" t="t" r="r" b="b"/>
            <a:pathLst>
              <a:path w="6701474" h="5060083" extrusionOk="0">
                <a:moveTo>
                  <a:pt x="6166402" y="0"/>
                </a:moveTo>
                <a:lnTo>
                  <a:pt x="540404" y="0"/>
                </a:lnTo>
                <a:cubicBezTo>
                  <a:pt x="241922" y="0"/>
                  <a:pt x="0" y="241922"/>
                  <a:pt x="0" y="540404"/>
                </a:cubicBezTo>
                <a:lnTo>
                  <a:pt x="0" y="4521248"/>
                </a:lnTo>
                <a:cubicBezTo>
                  <a:pt x="0" y="4819731"/>
                  <a:pt x="241922" y="5061653"/>
                  <a:pt x="540404" y="5061653"/>
                </a:cubicBezTo>
                <a:lnTo>
                  <a:pt x="6166402" y="5061653"/>
                </a:lnTo>
                <a:cubicBezTo>
                  <a:pt x="6464885" y="5061653"/>
                  <a:pt x="6706807" y="4819731"/>
                  <a:pt x="6706807" y="4521248"/>
                </a:cubicBezTo>
                <a:lnTo>
                  <a:pt x="6706807" y="540404"/>
                </a:lnTo>
                <a:cubicBezTo>
                  <a:pt x="6706702" y="241922"/>
                  <a:pt x="6464780" y="0"/>
                  <a:pt x="6166402" y="0"/>
                </a:cubicBez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2"/>
          <p:cNvSpPr/>
          <p:nvPr/>
        </p:nvSpPr>
        <p:spPr>
          <a:xfrm>
            <a:off x="6734319" y="5028318"/>
            <a:ext cx="5457363" cy="3857791"/>
          </a:xfrm>
          <a:custGeom>
            <a:avLst/>
            <a:gdLst/>
            <a:ahLst/>
            <a:cxnLst/>
            <a:rect l="l" t="t" r="r" b="b"/>
            <a:pathLst>
              <a:path w="5457363" h="3857791" extrusionOk="0">
                <a:moveTo>
                  <a:pt x="4969129" y="3866155"/>
                </a:moveTo>
                <a:lnTo>
                  <a:pt x="491372" y="3866155"/>
                </a:lnTo>
                <a:cubicBezTo>
                  <a:pt x="219968" y="3866155"/>
                  <a:pt x="0" y="3646188"/>
                  <a:pt x="0" y="3374783"/>
                </a:cubicBezTo>
                <a:lnTo>
                  <a:pt x="0" y="491372"/>
                </a:lnTo>
                <a:cubicBezTo>
                  <a:pt x="0" y="219967"/>
                  <a:pt x="219968" y="0"/>
                  <a:pt x="491372" y="0"/>
                </a:cubicBezTo>
                <a:lnTo>
                  <a:pt x="4969129" y="0"/>
                </a:lnTo>
                <a:cubicBezTo>
                  <a:pt x="5240533" y="0"/>
                  <a:pt x="5460500" y="219967"/>
                  <a:pt x="5460500" y="491372"/>
                </a:cubicBezTo>
                <a:lnTo>
                  <a:pt x="5460500" y="3374679"/>
                </a:lnTo>
                <a:cubicBezTo>
                  <a:pt x="5460500" y="3646083"/>
                  <a:pt x="5240533" y="3866155"/>
                  <a:pt x="4969129" y="3866155"/>
                </a:cubicBezTo>
                <a:close/>
              </a:path>
            </a:pathLst>
          </a:custGeom>
          <a:solidFill>
            <a:srgbClr val="ACE0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95" name="Google Shape;295;p12"/>
          <p:cNvSpPr/>
          <p:nvPr/>
        </p:nvSpPr>
        <p:spPr>
          <a:xfrm>
            <a:off x="869081" y="5028318"/>
            <a:ext cx="5457363" cy="3857791"/>
          </a:xfrm>
          <a:custGeom>
            <a:avLst/>
            <a:gdLst/>
            <a:ahLst/>
            <a:cxnLst/>
            <a:rect l="l" t="t" r="r" b="b"/>
            <a:pathLst>
              <a:path w="5457363" h="3857791" extrusionOk="0">
                <a:moveTo>
                  <a:pt x="4969128" y="3866155"/>
                </a:moveTo>
                <a:lnTo>
                  <a:pt x="491372" y="3866155"/>
                </a:lnTo>
                <a:cubicBezTo>
                  <a:pt x="219967" y="3866155"/>
                  <a:pt x="0" y="3646188"/>
                  <a:pt x="0" y="3374783"/>
                </a:cubicBezTo>
                <a:lnTo>
                  <a:pt x="0" y="491372"/>
                </a:lnTo>
                <a:cubicBezTo>
                  <a:pt x="0" y="219967"/>
                  <a:pt x="219967" y="0"/>
                  <a:pt x="491372" y="0"/>
                </a:cubicBezTo>
                <a:lnTo>
                  <a:pt x="4969128" y="0"/>
                </a:lnTo>
                <a:cubicBezTo>
                  <a:pt x="5240533" y="0"/>
                  <a:pt x="5460500" y="219967"/>
                  <a:pt x="5460500" y="491372"/>
                </a:cubicBezTo>
                <a:lnTo>
                  <a:pt x="5460500" y="3374679"/>
                </a:lnTo>
                <a:cubicBezTo>
                  <a:pt x="5460500" y="3646083"/>
                  <a:pt x="5240533" y="3866155"/>
                  <a:pt x="4969128" y="3866155"/>
                </a:cubicBezTo>
                <a:close/>
              </a:path>
            </a:pathLst>
          </a:custGeom>
          <a:solidFill>
            <a:srgbClr val="8EE2E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2"/>
          <p:cNvSpPr/>
          <p:nvPr/>
        </p:nvSpPr>
        <p:spPr>
          <a:xfrm>
            <a:off x="869081" y="5028318"/>
            <a:ext cx="5457363" cy="3857791"/>
          </a:xfrm>
          <a:custGeom>
            <a:avLst/>
            <a:gdLst/>
            <a:ahLst/>
            <a:cxnLst/>
            <a:rect l="l" t="t" r="r" b="b"/>
            <a:pathLst>
              <a:path w="5457363" h="3857791" extrusionOk="0">
                <a:moveTo>
                  <a:pt x="4969128" y="0"/>
                </a:moveTo>
                <a:lnTo>
                  <a:pt x="491372" y="0"/>
                </a:lnTo>
                <a:cubicBezTo>
                  <a:pt x="219967" y="0"/>
                  <a:pt x="0" y="219967"/>
                  <a:pt x="0" y="491372"/>
                </a:cubicBezTo>
                <a:lnTo>
                  <a:pt x="0" y="3374679"/>
                </a:lnTo>
                <a:cubicBezTo>
                  <a:pt x="0" y="3646083"/>
                  <a:pt x="219967" y="3866050"/>
                  <a:pt x="491372" y="3866050"/>
                </a:cubicBezTo>
                <a:lnTo>
                  <a:pt x="4969128" y="3866050"/>
                </a:lnTo>
                <a:cubicBezTo>
                  <a:pt x="5240533" y="3866050"/>
                  <a:pt x="5460500" y="3646083"/>
                  <a:pt x="5460500" y="3374679"/>
                </a:cubicBezTo>
                <a:lnTo>
                  <a:pt x="5460500" y="491372"/>
                </a:lnTo>
                <a:cubicBezTo>
                  <a:pt x="5460500" y="220072"/>
                  <a:pt x="5240533" y="0"/>
                  <a:pt x="4969128" y="0"/>
                </a:cubicBezTo>
                <a:close/>
              </a:path>
            </a:pathLst>
          </a:custGeom>
          <a:solidFill>
            <a:srgbClr val="8377E9"/>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b="1">
              <a:solidFill>
                <a:srgbClr val="20124D"/>
              </a:solidFill>
            </a:endParaRPr>
          </a:p>
        </p:txBody>
      </p:sp>
      <p:sp>
        <p:nvSpPr>
          <p:cNvPr id="297" name="Google Shape;297;p12"/>
          <p:cNvSpPr/>
          <p:nvPr/>
        </p:nvSpPr>
        <p:spPr>
          <a:xfrm>
            <a:off x="12468636" y="5871602"/>
            <a:ext cx="6701474" cy="5060083"/>
          </a:xfrm>
          <a:custGeom>
            <a:avLst/>
            <a:gdLst/>
            <a:ahLst/>
            <a:cxnLst/>
            <a:rect l="l" t="t" r="r" b="b"/>
            <a:pathLst>
              <a:path w="6701474" h="5060083" extrusionOk="0">
                <a:moveTo>
                  <a:pt x="6166402" y="0"/>
                </a:moveTo>
                <a:lnTo>
                  <a:pt x="540404" y="0"/>
                </a:lnTo>
                <a:cubicBezTo>
                  <a:pt x="241922" y="0"/>
                  <a:pt x="0" y="241922"/>
                  <a:pt x="0" y="540404"/>
                </a:cubicBezTo>
                <a:lnTo>
                  <a:pt x="0" y="4521248"/>
                </a:lnTo>
                <a:cubicBezTo>
                  <a:pt x="0" y="4819731"/>
                  <a:pt x="241922" y="5061653"/>
                  <a:pt x="540404" y="5061653"/>
                </a:cubicBezTo>
                <a:lnTo>
                  <a:pt x="6166402" y="5061653"/>
                </a:lnTo>
                <a:cubicBezTo>
                  <a:pt x="6464885" y="5061653"/>
                  <a:pt x="6706807" y="4819731"/>
                  <a:pt x="6706807" y="4521248"/>
                </a:cubicBezTo>
                <a:lnTo>
                  <a:pt x="6706807" y="540404"/>
                </a:lnTo>
                <a:cubicBezTo>
                  <a:pt x="6706702" y="241922"/>
                  <a:pt x="6464780" y="0"/>
                  <a:pt x="6166402" y="0"/>
                </a:cubicBezTo>
                <a:close/>
              </a:path>
            </a:pathLst>
          </a:custGeom>
          <a:solidFill>
            <a:srgbClr val="DF94AA"/>
          </a:solidFill>
          <a:ln>
            <a:noFill/>
          </a:ln>
        </p:spPr>
        <p:txBody>
          <a:bodyPr spcFirstLastPara="1" wrap="square" lIns="91425" tIns="45700" rIns="91425" bIns="45700" anchor="ctr" anchorCtr="0">
            <a:noAutofit/>
          </a:bodyPr>
          <a:lstStyle/>
          <a:p>
            <a:pPr marL="101600" lvl="0" algn="l" rtl="0">
              <a:spcBef>
                <a:spcPts val="0"/>
              </a:spcBef>
              <a:spcAft>
                <a:spcPts val="0"/>
              </a:spcAft>
              <a:buClr>
                <a:schemeClr val="dk1"/>
              </a:buClr>
              <a:buSzPts val="2000"/>
            </a:pPr>
            <a:endParaRPr sz="2000">
              <a:solidFill>
                <a:schemeClr val="dk1"/>
              </a:solidFill>
              <a:latin typeface="Calibri"/>
              <a:ea typeface="Calibri"/>
              <a:cs typeface="Calibri"/>
              <a:sym typeface="Calibri"/>
            </a:endParaRPr>
          </a:p>
        </p:txBody>
      </p:sp>
      <p:grpSp>
        <p:nvGrpSpPr>
          <p:cNvPr id="298" name="Google Shape;298;p12"/>
          <p:cNvGrpSpPr/>
          <p:nvPr/>
        </p:nvGrpSpPr>
        <p:grpSpPr>
          <a:xfrm>
            <a:off x="1207010" y="9980051"/>
            <a:ext cx="994214" cy="711456"/>
            <a:chOff x="1226328" y="9981051"/>
            <a:chExt cx="993198" cy="710921"/>
          </a:xfrm>
        </p:grpSpPr>
        <p:sp>
          <p:nvSpPr>
            <p:cNvPr id="299" name="Google Shape;299;p12"/>
            <p:cNvSpPr/>
            <p:nvPr/>
          </p:nvSpPr>
          <p:spPr>
            <a:xfrm>
              <a:off x="1653403" y="10136408"/>
              <a:ext cx="470462" cy="470462"/>
            </a:xfrm>
            <a:custGeom>
              <a:avLst/>
              <a:gdLst/>
              <a:ahLst/>
              <a:cxnLst/>
              <a:rect l="l" t="t" r="r" b="b"/>
              <a:pathLst>
                <a:path w="470462" h="470462" extrusionOk="0">
                  <a:moveTo>
                    <a:pt x="238263" y="0"/>
                  </a:moveTo>
                  <a:cubicBezTo>
                    <a:pt x="106847" y="0"/>
                    <a:pt x="0" y="106847"/>
                    <a:pt x="0" y="238263"/>
                  </a:cubicBezTo>
                  <a:cubicBezTo>
                    <a:pt x="0" y="369679"/>
                    <a:pt x="106952" y="476526"/>
                    <a:pt x="238263" y="476526"/>
                  </a:cubicBezTo>
                  <a:cubicBezTo>
                    <a:pt x="369574" y="476526"/>
                    <a:pt x="476526" y="369575"/>
                    <a:pt x="476526" y="238263"/>
                  </a:cubicBezTo>
                  <a:cubicBezTo>
                    <a:pt x="476631" y="106952"/>
                    <a:pt x="369679" y="0"/>
                    <a:pt x="238263" y="0"/>
                  </a:cubicBezTo>
                  <a:close/>
                  <a:moveTo>
                    <a:pt x="238263" y="423520"/>
                  </a:moveTo>
                  <a:cubicBezTo>
                    <a:pt x="136016" y="423520"/>
                    <a:pt x="53110" y="340615"/>
                    <a:pt x="53110" y="238367"/>
                  </a:cubicBezTo>
                  <a:cubicBezTo>
                    <a:pt x="53110" y="136120"/>
                    <a:pt x="136016" y="53214"/>
                    <a:pt x="238263" y="53214"/>
                  </a:cubicBezTo>
                  <a:cubicBezTo>
                    <a:pt x="340510" y="53214"/>
                    <a:pt x="423416" y="136120"/>
                    <a:pt x="423416" y="238367"/>
                  </a:cubicBezTo>
                  <a:cubicBezTo>
                    <a:pt x="423521" y="340615"/>
                    <a:pt x="340615" y="423520"/>
                    <a:pt x="238263" y="4235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2"/>
            <p:cNvSpPr/>
            <p:nvPr/>
          </p:nvSpPr>
          <p:spPr>
            <a:xfrm>
              <a:off x="1226328" y="9981051"/>
              <a:ext cx="993198" cy="710921"/>
            </a:xfrm>
            <a:custGeom>
              <a:avLst/>
              <a:gdLst/>
              <a:ahLst/>
              <a:cxnLst/>
              <a:rect l="l" t="t" r="r" b="b"/>
              <a:pathLst>
                <a:path w="993198" h="710920" extrusionOk="0">
                  <a:moveTo>
                    <a:pt x="912279" y="64505"/>
                  </a:moveTo>
                  <a:lnTo>
                    <a:pt x="908306" y="64505"/>
                  </a:lnTo>
                  <a:lnTo>
                    <a:pt x="908306" y="29482"/>
                  </a:lnTo>
                  <a:cubicBezTo>
                    <a:pt x="908306" y="13172"/>
                    <a:pt x="895133" y="0"/>
                    <a:pt x="878824" y="0"/>
                  </a:cubicBezTo>
                  <a:lnTo>
                    <a:pt x="878824" y="0"/>
                  </a:lnTo>
                  <a:cubicBezTo>
                    <a:pt x="862514" y="0"/>
                    <a:pt x="849341" y="13172"/>
                    <a:pt x="849341" y="29482"/>
                  </a:cubicBezTo>
                  <a:lnTo>
                    <a:pt x="849341" y="64505"/>
                  </a:lnTo>
                  <a:lnTo>
                    <a:pt x="269418" y="64505"/>
                  </a:lnTo>
                  <a:lnTo>
                    <a:pt x="269418" y="13696"/>
                  </a:lnTo>
                  <a:lnTo>
                    <a:pt x="131416" y="13696"/>
                  </a:lnTo>
                  <a:lnTo>
                    <a:pt x="131416" y="64505"/>
                  </a:lnTo>
                  <a:lnTo>
                    <a:pt x="88970" y="64505"/>
                  </a:lnTo>
                  <a:cubicBezTo>
                    <a:pt x="39937" y="64505"/>
                    <a:pt x="0" y="104443"/>
                    <a:pt x="0" y="153475"/>
                  </a:cubicBezTo>
                  <a:lnTo>
                    <a:pt x="0" y="630315"/>
                  </a:lnTo>
                  <a:cubicBezTo>
                    <a:pt x="0" y="679347"/>
                    <a:pt x="39937" y="719285"/>
                    <a:pt x="88970" y="719285"/>
                  </a:cubicBezTo>
                  <a:lnTo>
                    <a:pt x="912383" y="719285"/>
                  </a:lnTo>
                  <a:cubicBezTo>
                    <a:pt x="961416" y="719285"/>
                    <a:pt x="1001353" y="679347"/>
                    <a:pt x="1001353" y="630315"/>
                  </a:cubicBezTo>
                  <a:lnTo>
                    <a:pt x="1001353" y="153475"/>
                  </a:lnTo>
                  <a:cubicBezTo>
                    <a:pt x="1001353" y="104443"/>
                    <a:pt x="961416" y="64505"/>
                    <a:pt x="912279" y="64505"/>
                  </a:cubicBezTo>
                  <a:close/>
                  <a:moveTo>
                    <a:pt x="665338" y="661679"/>
                  </a:moveTo>
                  <a:cubicBezTo>
                    <a:pt x="517613" y="661679"/>
                    <a:pt x="397384" y="541450"/>
                    <a:pt x="397384" y="393724"/>
                  </a:cubicBezTo>
                  <a:cubicBezTo>
                    <a:pt x="397384" y="245999"/>
                    <a:pt x="517613" y="125770"/>
                    <a:pt x="665338" y="125770"/>
                  </a:cubicBezTo>
                  <a:cubicBezTo>
                    <a:pt x="813064" y="125770"/>
                    <a:pt x="933293" y="245999"/>
                    <a:pt x="933293" y="393724"/>
                  </a:cubicBezTo>
                  <a:cubicBezTo>
                    <a:pt x="933397" y="541450"/>
                    <a:pt x="813168" y="661679"/>
                    <a:pt x="665338" y="66167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1" name="Google Shape;301;p12"/>
          <p:cNvSpPr txBox="1"/>
          <p:nvPr/>
        </p:nvSpPr>
        <p:spPr>
          <a:xfrm>
            <a:off x="9907550" y="715925"/>
            <a:ext cx="84186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000"/>
              <a:buFont typeface="Arial"/>
              <a:buNone/>
            </a:pPr>
            <a:r>
              <a:rPr lang="en-US" sz="6000" b="1">
                <a:solidFill>
                  <a:schemeClr val="lt1"/>
                </a:solidFill>
                <a:latin typeface="Times New Roman"/>
                <a:ea typeface="Times New Roman"/>
                <a:cs typeface="Times New Roman"/>
                <a:sym typeface="Times New Roman"/>
              </a:rPr>
              <a:t>Yêu cầu của khách hàng</a:t>
            </a:r>
            <a:endParaRPr>
              <a:latin typeface="Calibri"/>
              <a:ea typeface="Calibri"/>
              <a:cs typeface="Calibri"/>
              <a:sym typeface="Calibri"/>
            </a:endParaRPr>
          </a:p>
        </p:txBody>
      </p:sp>
      <p:sp>
        <p:nvSpPr>
          <p:cNvPr id="302" name="Google Shape;302;p12"/>
          <p:cNvSpPr txBox="1"/>
          <p:nvPr/>
        </p:nvSpPr>
        <p:spPr>
          <a:xfrm>
            <a:off x="1768687" y="5116892"/>
            <a:ext cx="40353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chemeClr val="bg1"/>
                </a:solidFill>
                <a:latin typeface="Calibri"/>
                <a:ea typeface="Calibri"/>
                <a:cs typeface="Calibri"/>
                <a:sym typeface="Calibri"/>
              </a:rPr>
              <a:t>Form Đăng Nhập</a:t>
            </a:r>
            <a:endParaRPr sz="3600">
              <a:solidFill>
                <a:schemeClr val="bg1"/>
              </a:solidFill>
              <a:latin typeface="Calibri"/>
              <a:ea typeface="Calibri"/>
              <a:cs typeface="Calibri"/>
              <a:sym typeface="Calibri"/>
            </a:endParaRPr>
          </a:p>
        </p:txBody>
      </p:sp>
      <p:sp>
        <p:nvSpPr>
          <p:cNvPr id="303" name="Google Shape;303;p12"/>
          <p:cNvSpPr txBox="1"/>
          <p:nvPr/>
        </p:nvSpPr>
        <p:spPr>
          <a:xfrm>
            <a:off x="12550177" y="6106619"/>
            <a:ext cx="6630217"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bg1"/>
                </a:solidFill>
                <a:latin typeface="Calibri"/>
                <a:ea typeface="Calibri"/>
                <a:cs typeface="Calibri"/>
                <a:sym typeface="Calibri"/>
              </a:rPr>
              <a:t>Form Quản Lý Điểm Sinh Viên</a:t>
            </a:r>
            <a:endParaRPr sz="4000" b="1">
              <a:solidFill>
                <a:schemeClr val="bg1"/>
              </a:solidFill>
              <a:latin typeface="Calibri"/>
              <a:ea typeface="Calibri"/>
              <a:cs typeface="Calibri"/>
              <a:sym typeface="Calibri"/>
            </a:endParaRPr>
          </a:p>
        </p:txBody>
      </p:sp>
      <p:sp>
        <p:nvSpPr>
          <p:cNvPr id="304" name="Google Shape;304;p12"/>
          <p:cNvSpPr txBox="1"/>
          <p:nvPr/>
        </p:nvSpPr>
        <p:spPr>
          <a:xfrm>
            <a:off x="10765125" y="2502675"/>
            <a:ext cx="7184100" cy="18471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Clr>
                <a:srgbClr val="00FFFF"/>
              </a:buClr>
              <a:buSzPts val="3600"/>
              <a:buFont typeface="Calibri"/>
              <a:buChar char="-"/>
            </a:pPr>
            <a:r>
              <a:rPr lang="en-US" sz="3600" b="1">
                <a:solidFill>
                  <a:srgbClr val="00FFFF"/>
                </a:solidFill>
                <a:latin typeface="Calibri"/>
                <a:ea typeface="Calibri"/>
                <a:cs typeface="Calibri"/>
                <a:sym typeface="Calibri"/>
              </a:rPr>
              <a:t>Form Đăng Nhập</a:t>
            </a:r>
            <a:endParaRPr sz="3600" b="1">
              <a:solidFill>
                <a:srgbClr val="00FFFF"/>
              </a:solidFill>
              <a:latin typeface="Calibri"/>
              <a:ea typeface="Calibri"/>
              <a:cs typeface="Calibri"/>
              <a:sym typeface="Calibri"/>
            </a:endParaRPr>
          </a:p>
          <a:p>
            <a:pPr marL="457200" lvl="0" indent="-457200" algn="l" rtl="0">
              <a:spcBef>
                <a:spcPts val="0"/>
              </a:spcBef>
              <a:spcAft>
                <a:spcPts val="0"/>
              </a:spcAft>
              <a:buClr>
                <a:srgbClr val="00FFFF"/>
              </a:buClr>
              <a:buSzPts val="3600"/>
              <a:buFont typeface="Calibri"/>
              <a:buChar char="-"/>
            </a:pPr>
            <a:r>
              <a:rPr lang="en-US" sz="3600" b="1">
                <a:solidFill>
                  <a:srgbClr val="00FFFF"/>
                </a:solidFill>
                <a:latin typeface="Calibri"/>
                <a:ea typeface="Calibri"/>
                <a:cs typeface="Calibri"/>
                <a:sym typeface="Calibri"/>
              </a:rPr>
              <a:t>Form Quản Lý Sinh Viên</a:t>
            </a:r>
            <a:endParaRPr sz="3600" b="1">
              <a:solidFill>
                <a:srgbClr val="00FFFF"/>
              </a:solidFill>
              <a:latin typeface="Calibri"/>
              <a:ea typeface="Calibri"/>
              <a:cs typeface="Calibri"/>
              <a:sym typeface="Calibri"/>
            </a:endParaRPr>
          </a:p>
          <a:p>
            <a:pPr marL="457200" lvl="0" indent="-457200" algn="l" rtl="0">
              <a:spcBef>
                <a:spcPts val="0"/>
              </a:spcBef>
              <a:spcAft>
                <a:spcPts val="0"/>
              </a:spcAft>
              <a:buClr>
                <a:srgbClr val="00FFFF"/>
              </a:buClr>
              <a:buSzPts val="3600"/>
              <a:buFont typeface="Calibri"/>
              <a:buChar char="-"/>
            </a:pPr>
            <a:r>
              <a:rPr lang="en-US" sz="3600" b="1">
                <a:solidFill>
                  <a:srgbClr val="00FFFF"/>
                </a:solidFill>
                <a:latin typeface="Calibri"/>
                <a:ea typeface="Calibri"/>
                <a:cs typeface="Calibri"/>
                <a:sym typeface="Calibri"/>
              </a:rPr>
              <a:t>Form Quản Lý Điểm Sinh Viên</a:t>
            </a:r>
            <a:endParaRPr sz="3600" b="1">
              <a:solidFill>
                <a:srgbClr val="00FFFF"/>
              </a:solidFill>
              <a:latin typeface="Calibri"/>
              <a:ea typeface="Calibri"/>
              <a:cs typeface="Calibri"/>
              <a:sym typeface="Calibri"/>
            </a:endParaRPr>
          </a:p>
        </p:txBody>
      </p:sp>
      <p:sp>
        <p:nvSpPr>
          <p:cNvPr id="305" name="Google Shape;305;p12"/>
          <p:cNvSpPr txBox="1"/>
          <p:nvPr/>
        </p:nvSpPr>
        <p:spPr>
          <a:xfrm>
            <a:off x="7020430" y="5324935"/>
            <a:ext cx="5014144"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100"/>
              <a:buFont typeface="Arial"/>
              <a:buNone/>
            </a:pPr>
            <a:r>
              <a:rPr lang="en-US" sz="3600" b="1">
                <a:solidFill>
                  <a:schemeClr val="bg1"/>
                </a:solidFill>
                <a:latin typeface="Calibri"/>
                <a:ea typeface="Calibri"/>
                <a:cs typeface="Calibri"/>
                <a:sym typeface="Calibri"/>
              </a:rPr>
              <a:t>Form Quản Lý Sinh Viên</a:t>
            </a:r>
            <a:r>
              <a:rPr lang="en-US" sz="3600">
                <a:solidFill>
                  <a:srgbClr val="20124D"/>
                </a:solidFill>
                <a:latin typeface="Calibri"/>
                <a:ea typeface="Calibri"/>
                <a:cs typeface="Calibri"/>
                <a:sym typeface="Calibri"/>
              </a:rPr>
              <a:t>.</a:t>
            </a:r>
          </a:p>
          <a:p>
            <a:pPr marL="0" lvl="0" indent="0" algn="l" rtl="0">
              <a:spcBef>
                <a:spcPts val="0"/>
              </a:spcBef>
              <a:spcAft>
                <a:spcPts val="0"/>
              </a:spcAft>
              <a:buClr>
                <a:schemeClr val="dk1"/>
              </a:buClr>
              <a:buSzPts val="2100"/>
              <a:buFont typeface="Arial"/>
              <a:buNone/>
            </a:pPr>
            <a:endParaRPr lang="en-US" sz="3600">
              <a:solidFill>
                <a:srgbClr val="20124D"/>
              </a:solidFill>
              <a:latin typeface="Calibri"/>
              <a:ea typeface="Calibri"/>
              <a:cs typeface="Calibri"/>
              <a:sym typeface="Calibri"/>
            </a:endParaRPr>
          </a:p>
          <a:p>
            <a:pPr>
              <a:buClr>
                <a:schemeClr val="dk1"/>
              </a:buClr>
              <a:buSzPts val="2100"/>
            </a:pPr>
            <a:r>
              <a:rPr lang="en-US" sz="3600">
                <a:solidFill>
                  <a:schemeClr val="dk1"/>
                </a:solidFill>
                <a:latin typeface="Calibri"/>
                <a:ea typeface="Calibri"/>
                <a:cs typeface="Calibri"/>
                <a:sym typeface="Calibri"/>
              </a:rPr>
              <a:t>Phải có những chức năng </a:t>
            </a:r>
            <a:r>
              <a:rPr lang="en-US" sz="3600" b="1">
                <a:solidFill>
                  <a:schemeClr val="dk1"/>
                </a:solidFill>
                <a:latin typeface="Calibri"/>
                <a:ea typeface="Calibri"/>
                <a:cs typeface="Calibri"/>
                <a:sym typeface="Calibri"/>
              </a:rPr>
              <a:t>thêm </a:t>
            </a:r>
            <a:r>
              <a:rPr lang="en-US" sz="3600">
                <a:solidFill>
                  <a:schemeClr val="dk1"/>
                </a:solidFill>
                <a:latin typeface="Calibri"/>
                <a:ea typeface="Calibri"/>
                <a:cs typeface="Calibri"/>
                <a:sym typeface="Calibri"/>
              </a:rPr>
              <a:t>, </a:t>
            </a:r>
            <a:r>
              <a:rPr lang="en-US" sz="3600" b="1">
                <a:solidFill>
                  <a:schemeClr val="dk1"/>
                </a:solidFill>
                <a:latin typeface="Calibri"/>
                <a:ea typeface="Calibri"/>
                <a:cs typeface="Calibri"/>
                <a:sym typeface="Calibri"/>
              </a:rPr>
              <a:t>xóa</a:t>
            </a:r>
            <a:r>
              <a:rPr lang="en-US" sz="3600">
                <a:solidFill>
                  <a:schemeClr val="dk1"/>
                </a:solidFill>
                <a:latin typeface="Calibri"/>
                <a:ea typeface="Calibri"/>
                <a:cs typeface="Calibri"/>
                <a:sym typeface="Calibri"/>
              </a:rPr>
              <a:t>, </a:t>
            </a:r>
            <a:r>
              <a:rPr lang="en-US" sz="3600" b="1">
                <a:solidFill>
                  <a:schemeClr val="dk1"/>
                </a:solidFill>
                <a:latin typeface="Calibri"/>
                <a:ea typeface="Calibri"/>
                <a:cs typeface="Calibri"/>
                <a:sym typeface="Calibri"/>
              </a:rPr>
              <a:t>update </a:t>
            </a:r>
            <a:r>
              <a:rPr lang="en-US" sz="3600">
                <a:solidFill>
                  <a:schemeClr val="dk1"/>
                </a:solidFill>
                <a:latin typeface="Calibri"/>
                <a:ea typeface="Calibri"/>
                <a:cs typeface="Calibri"/>
                <a:sym typeface="Calibri"/>
              </a:rPr>
              <a:t>sinh viên</a:t>
            </a:r>
          </a:p>
          <a:p>
            <a:pPr marL="0" lvl="0" indent="0" algn="l" rtl="0">
              <a:spcBef>
                <a:spcPts val="0"/>
              </a:spcBef>
              <a:spcAft>
                <a:spcPts val="0"/>
              </a:spcAft>
              <a:buClr>
                <a:schemeClr val="dk1"/>
              </a:buClr>
              <a:buSzPts val="2100"/>
              <a:buFont typeface="Arial"/>
              <a:buNone/>
            </a:pPr>
            <a:endParaRPr sz="3600">
              <a:latin typeface="Calibri"/>
              <a:ea typeface="Calibri"/>
              <a:cs typeface="Calibri"/>
              <a:sym typeface="Calibri"/>
            </a:endParaRPr>
          </a:p>
        </p:txBody>
      </p:sp>
      <p:sp>
        <p:nvSpPr>
          <p:cNvPr id="307" name="Google Shape;307;p12"/>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TextBox 1">
            <a:extLst>
              <a:ext uri="{FF2B5EF4-FFF2-40B4-BE49-F238E27FC236}">
                <a16:creationId xmlns:a16="http://schemas.microsoft.com/office/drawing/2014/main" id="{F21DE93A-A0FD-4703-86CF-F3E7484B9AA7}"/>
              </a:ext>
            </a:extLst>
          </p:cNvPr>
          <p:cNvSpPr txBox="1"/>
          <p:nvPr/>
        </p:nvSpPr>
        <p:spPr>
          <a:xfrm>
            <a:off x="813197" y="6079462"/>
            <a:ext cx="5303259" cy="2045303"/>
          </a:xfrm>
          <a:prstGeom prst="rect">
            <a:avLst/>
          </a:prstGeom>
          <a:noFill/>
        </p:spPr>
        <p:txBody>
          <a:bodyPr wrap="square" rtlCol="0">
            <a:spAutoFit/>
          </a:bodyPr>
          <a:lstStyle/>
          <a:p>
            <a:pPr marL="457200" lvl="0" indent="-355600" algn="l" rtl="0">
              <a:lnSpc>
                <a:spcPct val="115000"/>
              </a:lnSpc>
              <a:spcBef>
                <a:spcPts val="0"/>
              </a:spcBef>
              <a:spcAft>
                <a:spcPts val="0"/>
              </a:spcAft>
              <a:buSzPts val="2000"/>
              <a:buChar char="-"/>
            </a:pPr>
            <a:r>
              <a:rPr lang="vi-VN" sz="2800" b="1">
                <a:solidFill>
                  <a:srgbClr val="20124D"/>
                </a:solidFill>
              </a:rPr>
              <a:t>Chức năng đăng nhập có phân quyền người dùng: </a:t>
            </a:r>
          </a:p>
          <a:p>
            <a:pPr marL="457200" lvl="0" indent="0" algn="l" rtl="0">
              <a:lnSpc>
                <a:spcPct val="115000"/>
              </a:lnSpc>
              <a:spcBef>
                <a:spcPts val="0"/>
              </a:spcBef>
              <a:spcAft>
                <a:spcPts val="0"/>
              </a:spcAft>
              <a:buNone/>
            </a:pPr>
            <a:r>
              <a:rPr lang="vi-VN" sz="2800">
                <a:solidFill>
                  <a:srgbClr val="20124D"/>
                </a:solidFill>
                <a:latin typeface="Calibri"/>
                <a:ea typeface="Calibri"/>
                <a:cs typeface="Calibri"/>
                <a:sym typeface="Calibri"/>
              </a:rPr>
              <a:t>Đăng nhập với tư cách là “</a:t>
            </a:r>
            <a:r>
              <a:rPr lang="vi-VN" sz="2800" b="1">
                <a:solidFill>
                  <a:srgbClr val="20124D"/>
                </a:solidFill>
                <a:latin typeface="Calibri"/>
                <a:ea typeface="Calibri"/>
                <a:cs typeface="Calibri"/>
                <a:sym typeface="Calibri"/>
              </a:rPr>
              <a:t>Giảng viên</a:t>
            </a:r>
            <a:r>
              <a:rPr lang="vi-VN" sz="2800">
                <a:solidFill>
                  <a:srgbClr val="20124D"/>
                </a:solidFill>
                <a:latin typeface="Calibri"/>
                <a:ea typeface="Calibri"/>
                <a:cs typeface="Calibri"/>
                <a:sym typeface="Calibri"/>
              </a:rPr>
              <a:t>” và “</a:t>
            </a:r>
            <a:r>
              <a:rPr lang="vi-VN" sz="2800" b="1">
                <a:solidFill>
                  <a:srgbClr val="20124D"/>
                </a:solidFill>
                <a:latin typeface="Calibri"/>
                <a:ea typeface="Calibri"/>
                <a:cs typeface="Calibri"/>
                <a:sym typeface="Calibri"/>
              </a:rPr>
              <a:t>Cán bộ đào tạo</a:t>
            </a:r>
            <a:r>
              <a:rPr lang="vi-VN" sz="2800">
                <a:solidFill>
                  <a:srgbClr val="20124D"/>
                </a:solidFill>
                <a:latin typeface="Calibri"/>
                <a:ea typeface="Calibri"/>
                <a:cs typeface="Calibri"/>
                <a:sym typeface="Calibri"/>
              </a:rPr>
              <a:t>”</a:t>
            </a:r>
            <a:r>
              <a:rPr lang="vi-VN" sz="2800">
                <a:solidFill>
                  <a:schemeClr val="dk1"/>
                </a:solidFill>
                <a:latin typeface="Calibri"/>
                <a:ea typeface="Calibri"/>
                <a:cs typeface="Calibri"/>
                <a:sym typeface="Calibri"/>
              </a:rPr>
              <a:t> </a:t>
            </a:r>
          </a:p>
        </p:txBody>
      </p:sp>
      <p:sp>
        <p:nvSpPr>
          <p:cNvPr id="3" name="TextBox 2">
            <a:extLst>
              <a:ext uri="{FF2B5EF4-FFF2-40B4-BE49-F238E27FC236}">
                <a16:creationId xmlns:a16="http://schemas.microsoft.com/office/drawing/2014/main" id="{5E396FFE-28F5-4E6F-914B-40796EEC46BD}"/>
              </a:ext>
            </a:extLst>
          </p:cNvPr>
          <p:cNvSpPr txBox="1"/>
          <p:nvPr/>
        </p:nvSpPr>
        <p:spPr>
          <a:xfrm>
            <a:off x="12599557" y="7310761"/>
            <a:ext cx="6896887" cy="3262432"/>
          </a:xfrm>
          <a:prstGeom prst="rect">
            <a:avLst/>
          </a:prstGeom>
          <a:noFill/>
        </p:spPr>
        <p:txBody>
          <a:bodyPr wrap="square" rtlCol="0">
            <a:spAutoFit/>
          </a:bodyPr>
          <a:lstStyle/>
          <a:p>
            <a:r>
              <a:rPr lang="en-US" sz="3000" spc="300">
                <a:solidFill>
                  <a:schemeClr val="dk1"/>
                </a:solidFill>
                <a:latin typeface="Calibri"/>
                <a:ea typeface="Calibri"/>
                <a:cs typeface="Calibri"/>
                <a:sym typeface="Calibri"/>
              </a:rPr>
              <a:t>Phải có những chức năng </a:t>
            </a:r>
            <a:r>
              <a:rPr lang="en-US" sz="3000" b="1" spc="300">
                <a:solidFill>
                  <a:schemeClr val="dk1"/>
                </a:solidFill>
                <a:latin typeface="Calibri"/>
                <a:ea typeface="Calibri"/>
                <a:cs typeface="Calibri"/>
                <a:sym typeface="Calibri"/>
              </a:rPr>
              <a:t>thêm</a:t>
            </a:r>
            <a:r>
              <a:rPr lang="en-US" sz="3000" spc="300">
                <a:solidFill>
                  <a:schemeClr val="dk1"/>
                </a:solidFill>
                <a:latin typeface="Calibri"/>
                <a:ea typeface="Calibri"/>
                <a:cs typeface="Calibri"/>
                <a:sym typeface="Calibri"/>
              </a:rPr>
              <a:t>, </a:t>
            </a:r>
            <a:r>
              <a:rPr lang="en-US" sz="3000" b="1" spc="300">
                <a:solidFill>
                  <a:schemeClr val="dk1"/>
                </a:solidFill>
                <a:latin typeface="Calibri"/>
                <a:ea typeface="Calibri"/>
                <a:cs typeface="Calibri"/>
                <a:sym typeface="Calibri"/>
              </a:rPr>
              <a:t>xóa</a:t>
            </a:r>
            <a:r>
              <a:rPr lang="en-US" sz="3000" spc="300">
                <a:solidFill>
                  <a:schemeClr val="dk1"/>
                </a:solidFill>
                <a:latin typeface="Calibri"/>
                <a:ea typeface="Calibri"/>
                <a:cs typeface="Calibri"/>
                <a:sym typeface="Calibri"/>
              </a:rPr>
              <a:t>, </a:t>
            </a:r>
            <a:r>
              <a:rPr lang="en-US" sz="3000" b="1" spc="300">
                <a:solidFill>
                  <a:schemeClr val="dk1"/>
                </a:solidFill>
                <a:latin typeface="Calibri"/>
                <a:ea typeface="Calibri"/>
                <a:cs typeface="Calibri"/>
                <a:sym typeface="Calibri"/>
              </a:rPr>
              <a:t>sửa</a:t>
            </a:r>
            <a:r>
              <a:rPr lang="en-US" sz="3000" spc="300">
                <a:solidFill>
                  <a:schemeClr val="dk1"/>
                </a:solidFill>
                <a:latin typeface="Calibri"/>
                <a:ea typeface="Calibri"/>
                <a:cs typeface="Calibri"/>
                <a:sym typeface="Calibri"/>
              </a:rPr>
              <a:t>, </a:t>
            </a:r>
            <a:r>
              <a:rPr lang="en-US" sz="3000" b="1" spc="300">
                <a:solidFill>
                  <a:schemeClr val="dk1"/>
                </a:solidFill>
                <a:latin typeface="Calibri"/>
                <a:ea typeface="Calibri"/>
                <a:cs typeface="Calibri"/>
                <a:sym typeface="Calibri"/>
              </a:rPr>
              <a:t>update </a:t>
            </a:r>
            <a:r>
              <a:rPr lang="en-US" sz="3000" spc="300">
                <a:solidFill>
                  <a:schemeClr val="dk1"/>
                </a:solidFill>
                <a:latin typeface="Calibri"/>
                <a:ea typeface="Calibri"/>
                <a:cs typeface="Calibri"/>
                <a:sym typeface="Calibri"/>
              </a:rPr>
              <a:t>điểm cho sinh viên. Ngoài ra còn phải có chức năng </a:t>
            </a:r>
            <a:r>
              <a:rPr lang="en-US" sz="3000" b="1" spc="300">
                <a:solidFill>
                  <a:schemeClr val="dk1"/>
                </a:solidFill>
                <a:latin typeface="Calibri"/>
                <a:ea typeface="Calibri"/>
                <a:cs typeface="Calibri"/>
                <a:sym typeface="Calibri"/>
              </a:rPr>
              <a:t>tính lại điểm trung bình </a:t>
            </a:r>
            <a:r>
              <a:rPr lang="en-US" sz="3000" spc="300">
                <a:solidFill>
                  <a:schemeClr val="dk1"/>
                </a:solidFill>
                <a:latin typeface="Calibri"/>
                <a:ea typeface="Calibri"/>
                <a:cs typeface="Calibri"/>
                <a:sym typeface="Calibri"/>
              </a:rPr>
              <a:t>sau khi update và </a:t>
            </a:r>
            <a:r>
              <a:rPr lang="en-US" sz="3000" b="1" spc="300">
                <a:solidFill>
                  <a:schemeClr val="dk1"/>
                </a:solidFill>
                <a:latin typeface="Calibri"/>
                <a:ea typeface="Calibri"/>
                <a:cs typeface="Calibri"/>
                <a:sym typeface="Calibri"/>
              </a:rPr>
              <a:t>hiện lên top 3 sinh viên có điểm cao nhất </a:t>
            </a:r>
            <a:endParaRPr lang="en-US" sz="3000" spc="300">
              <a:solidFill>
                <a:schemeClr val="dk1"/>
              </a:solidFill>
              <a:latin typeface="Calibri"/>
              <a:ea typeface="Calibri"/>
              <a:cs typeface="Calibri"/>
              <a:sym typeface="Calibri"/>
            </a:endParaRPr>
          </a:p>
          <a:p>
            <a:endParaRPr lang="en-US" sz="26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250"/>
                                        <p:tgtEl>
                                          <p:spTgt spid="301"/>
                                        </p:tgtEl>
                                      </p:cBhvr>
                                    </p:animEffect>
                                    <p:anim calcmode="lin" valueType="num">
                                      <p:cBhvr>
                                        <p:cTn id="8" dur="250" fill="hold"/>
                                        <p:tgtEl>
                                          <p:spTgt spid="301"/>
                                        </p:tgtEl>
                                        <p:attrNameLst>
                                          <p:attrName>ppt_x</p:attrName>
                                        </p:attrNameLst>
                                      </p:cBhvr>
                                      <p:tavLst>
                                        <p:tav tm="0">
                                          <p:val>
                                            <p:strVal val="#ppt_x"/>
                                          </p:val>
                                        </p:tav>
                                        <p:tav tm="100000">
                                          <p:val>
                                            <p:strVal val="#ppt_x"/>
                                          </p:val>
                                        </p:tav>
                                      </p:tavLst>
                                    </p:anim>
                                    <p:anim calcmode="lin" valueType="num">
                                      <p:cBhvr>
                                        <p:cTn id="9" dur="250" fill="hold"/>
                                        <p:tgtEl>
                                          <p:spTgt spid="30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304">
                                            <p:txEl>
                                              <p:pRg st="0" end="0"/>
                                            </p:txEl>
                                          </p:spTgt>
                                        </p:tgtEl>
                                        <p:attrNameLst>
                                          <p:attrName>style.visibility</p:attrName>
                                        </p:attrNameLst>
                                      </p:cBhvr>
                                      <p:to>
                                        <p:strVal val="visible"/>
                                      </p:to>
                                    </p:set>
                                    <p:animEffect transition="in" filter="fade">
                                      <p:cBhvr>
                                        <p:cTn id="13" dur="250"/>
                                        <p:tgtEl>
                                          <p:spTgt spid="304">
                                            <p:txEl>
                                              <p:pRg st="0" end="0"/>
                                            </p:txEl>
                                          </p:spTgt>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250"/>
                                        <p:tgtEl>
                                          <p:spTgt spid="302"/>
                                        </p:tgtEl>
                                      </p:cBhvr>
                                    </p:animEffect>
                                    <p:anim calcmode="lin" valueType="num">
                                      <p:cBhvr>
                                        <p:cTn id="18" dur="250" fill="hold"/>
                                        <p:tgtEl>
                                          <p:spTgt spid="302"/>
                                        </p:tgtEl>
                                        <p:attrNameLst>
                                          <p:attrName>ppt_x</p:attrName>
                                        </p:attrNameLst>
                                      </p:cBhvr>
                                      <p:tavLst>
                                        <p:tav tm="0">
                                          <p:val>
                                            <p:strVal val="#ppt_x"/>
                                          </p:val>
                                        </p:tav>
                                        <p:tav tm="100000">
                                          <p:val>
                                            <p:strVal val="#ppt_x"/>
                                          </p:val>
                                        </p:tav>
                                      </p:tavLst>
                                    </p:anim>
                                    <p:anim calcmode="lin" valueType="num">
                                      <p:cBhvr>
                                        <p:cTn id="19" dur="250" fill="hold"/>
                                        <p:tgtEl>
                                          <p:spTgt spid="302"/>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50"/>
                                        <p:tgtEl>
                                          <p:spTgt spid="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04">
                                            <p:txEl>
                                              <p:pRg st="1" end="1"/>
                                            </p:txEl>
                                          </p:spTgt>
                                        </p:tgtEl>
                                        <p:attrNameLst>
                                          <p:attrName>style.visibility</p:attrName>
                                        </p:attrNameLst>
                                      </p:cBhvr>
                                      <p:to>
                                        <p:strVal val="visible"/>
                                      </p:to>
                                    </p:set>
                                    <p:animEffect transition="in" filter="fade">
                                      <p:cBhvr>
                                        <p:cTn id="27" dur="250"/>
                                        <p:tgtEl>
                                          <p:spTgt spid="304">
                                            <p:txEl>
                                              <p:pRg st="1" end="1"/>
                                            </p:txEl>
                                          </p:spTgt>
                                        </p:tgtEl>
                                      </p:cBhvr>
                                    </p:animEffect>
                                  </p:childTnLst>
                                </p:cTn>
                              </p:par>
                            </p:childTnLst>
                          </p:cTn>
                        </p:par>
                        <p:par>
                          <p:cTn id="28" fill="hold">
                            <p:stCondLst>
                              <p:cond delay="1250"/>
                            </p:stCondLst>
                            <p:childTnLst>
                              <p:par>
                                <p:cTn id="29" presetID="22" presetClass="entr" presetSubtype="1" fill="hold" grpId="0" nodeType="afterEffect">
                                  <p:stCondLst>
                                    <p:cond delay="0"/>
                                  </p:stCondLst>
                                  <p:childTnLst>
                                    <p:set>
                                      <p:cBhvr>
                                        <p:cTn id="30" dur="1" fill="hold">
                                          <p:stCondLst>
                                            <p:cond delay="0"/>
                                          </p:stCondLst>
                                        </p:cTn>
                                        <p:tgtEl>
                                          <p:spTgt spid="305"/>
                                        </p:tgtEl>
                                        <p:attrNameLst>
                                          <p:attrName>style.visibility</p:attrName>
                                        </p:attrNameLst>
                                      </p:cBhvr>
                                      <p:to>
                                        <p:strVal val="visible"/>
                                      </p:to>
                                    </p:set>
                                    <p:animEffect transition="in" filter="wipe(up)">
                                      <p:cBhvr>
                                        <p:cTn id="31" dur="500"/>
                                        <p:tgtEl>
                                          <p:spTgt spid="305"/>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304">
                                            <p:txEl>
                                              <p:pRg st="2" end="2"/>
                                            </p:txEl>
                                          </p:spTgt>
                                        </p:tgtEl>
                                        <p:attrNameLst>
                                          <p:attrName>style.visibility</p:attrName>
                                        </p:attrNameLst>
                                      </p:cBhvr>
                                      <p:to>
                                        <p:strVal val="visible"/>
                                      </p:to>
                                    </p:set>
                                    <p:animEffect transition="in" filter="fade">
                                      <p:cBhvr>
                                        <p:cTn id="35" dur="250"/>
                                        <p:tgtEl>
                                          <p:spTgt spid="304">
                                            <p:txEl>
                                              <p:pRg st="2" end="2"/>
                                            </p:txEl>
                                          </p:spTgt>
                                        </p:tgtEl>
                                      </p:cBhvr>
                                    </p:animEffect>
                                  </p:childTnLst>
                                </p:cTn>
                              </p:par>
                            </p:childTnLst>
                          </p:cTn>
                        </p:par>
                        <p:par>
                          <p:cTn id="36" fill="hold">
                            <p:stCondLst>
                              <p:cond delay="2000"/>
                            </p:stCondLst>
                            <p:childTnLst>
                              <p:par>
                                <p:cTn id="37" presetID="22" presetClass="entr" presetSubtype="1" fill="hold" grpId="0" nodeType="afterEffect">
                                  <p:stCondLst>
                                    <p:cond delay="250"/>
                                  </p:stCondLst>
                                  <p:childTnLst>
                                    <p:set>
                                      <p:cBhvr>
                                        <p:cTn id="38" dur="1" fill="hold">
                                          <p:stCondLst>
                                            <p:cond delay="0"/>
                                          </p:stCondLst>
                                        </p:cTn>
                                        <p:tgtEl>
                                          <p:spTgt spid="303"/>
                                        </p:tgtEl>
                                        <p:attrNameLst>
                                          <p:attrName>style.visibility</p:attrName>
                                        </p:attrNameLst>
                                      </p:cBhvr>
                                      <p:to>
                                        <p:strVal val="visible"/>
                                      </p:to>
                                    </p:set>
                                    <p:animEffect transition="in" filter="wipe(up)">
                                      <p:cBhvr>
                                        <p:cTn id="39" dur="500"/>
                                        <p:tgtEl>
                                          <p:spTgt spid="303"/>
                                        </p:tgtEl>
                                      </p:cBhvr>
                                    </p:animEffect>
                                  </p:childTnLst>
                                </p:cTn>
                              </p:par>
                            </p:childTnLst>
                          </p:cTn>
                        </p:par>
                        <p:par>
                          <p:cTn id="40" fill="hold">
                            <p:stCondLst>
                              <p:cond delay="2750"/>
                            </p:stCondLst>
                            <p:childTnLst>
                              <p:par>
                                <p:cTn id="41" presetID="2" presetClass="entr" presetSubtype="4"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P spid="303" grpId="0"/>
      <p:bldP spid="304" grpId="0" uiExpand="1" build="p"/>
      <p:bldP spid="305"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3"/>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3"/>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3"/>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3"/>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3"/>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3"/>
          <p:cNvSpPr txBox="1">
            <a:spLocks noGrp="1"/>
          </p:cNvSpPr>
          <p:nvPr>
            <p:ph type="title"/>
          </p:nvPr>
        </p:nvSpPr>
        <p:spPr>
          <a:xfrm>
            <a:off x="834475" y="5780400"/>
            <a:ext cx="7049100" cy="1027200"/>
          </a:xfrm>
          <a:prstGeom prst="rect">
            <a:avLst/>
          </a:prstGeom>
          <a:noFill/>
          <a:ln>
            <a:noFill/>
          </a:ln>
        </p:spPr>
        <p:txBody>
          <a:bodyPr spcFirstLastPara="1" wrap="square" lIns="0" tIns="11425" rIns="0" bIns="0" anchor="t" anchorCtr="0">
            <a:noAutofit/>
          </a:bodyPr>
          <a:lstStyle/>
          <a:p>
            <a:pPr marL="0" lvl="0" indent="0" algn="l" rtl="0">
              <a:spcBef>
                <a:spcPts val="0"/>
              </a:spcBef>
              <a:spcAft>
                <a:spcPts val="0"/>
              </a:spcAft>
              <a:buClr>
                <a:schemeClr val="dk1"/>
              </a:buClr>
              <a:buSzPts val="3600"/>
              <a:buFont typeface="Arial"/>
              <a:buNone/>
            </a:pPr>
            <a:r>
              <a:rPr lang="en-US" sz="6600">
                <a:solidFill>
                  <a:schemeClr val="accent2"/>
                </a:solidFill>
              </a:rPr>
              <a:t>Product Backlog</a:t>
            </a:r>
            <a:endParaRPr sz="6600" b="0">
              <a:solidFill>
                <a:schemeClr val="accent2"/>
              </a:solidFill>
              <a:latin typeface="Open Sans ExtraBold"/>
              <a:ea typeface="Open Sans ExtraBold"/>
              <a:cs typeface="Open Sans ExtraBold"/>
              <a:sym typeface="Open Sans ExtraBold"/>
            </a:endParaRPr>
          </a:p>
        </p:txBody>
      </p:sp>
      <p:sp>
        <p:nvSpPr>
          <p:cNvPr id="318" name="Google Shape;318;p13"/>
          <p:cNvSpPr/>
          <p:nvPr/>
        </p:nvSpPr>
        <p:spPr>
          <a:xfrm rot="10800000" flipH="1">
            <a:off x="834475" y="7481513"/>
            <a:ext cx="6495000" cy="291300"/>
          </a:xfrm>
          <a:prstGeom prst="rect">
            <a:avLst/>
          </a:pr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3"/>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C0504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3"/>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02</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pic>
        <p:nvPicPr>
          <p:cNvPr id="321" name="Google Shape;321;p13"/>
          <p:cNvPicPr preferRelativeResize="0"/>
          <p:nvPr/>
        </p:nvPicPr>
        <p:blipFill>
          <a:blip r:embed="rId3">
            <a:alphaModFix/>
          </a:blip>
          <a:stretch>
            <a:fillRect/>
          </a:stretch>
        </p:blipFill>
        <p:spPr>
          <a:xfrm>
            <a:off x="8415867" y="3226819"/>
            <a:ext cx="10362875" cy="5826239"/>
          </a:xfrm>
          <a:prstGeom prst="rect">
            <a:avLst/>
          </a:prstGeom>
          <a:noFill/>
          <a:ln>
            <a:noFill/>
          </a:ln>
        </p:spPr>
      </p:pic>
      <p:sp>
        <p:nvSpPr>
          <p:cNvPr id="323" name="Google Shape;323;p13"/>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500" fill="hold"/>
                                        <p:tgtEl>
                                          <p:spTgt spid="319"/>
                                        </p:tgtEl>
                                        <p:attrNameLst>
                                          <p:attrName>ppt_x</p:attrName>
                                        </p:attrNameLst>
                                      </p:cBhvr>
                                      <p:tavLst>
                                        <p:tav tm="0">
                                          <p:val>
                                            <p:strVal val="#ppt_x"/>
                                          </p:val>
                                        </p:tav>
                                        <p:tav tm="100000">
                                          <p:val>
                                            <p:strVal val="#ppt_x"/>
                                          </p:val>
                                        </p:tav>
                                      </p:tavLst>
                                    </p:anim>
                                    <p:anim calcmode="lin" valueType="num">
                                      <p:cBhvr additive="base">
                                        <p:cTn id="8" dur="500" fill="hold"/>
                                        <p:tgtEl>
                                          <p:spTgt spid="3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0"/>
                                        </p:tgtEl>
                                        <p:attrNameLst>
                                          <p:attrName>style.visibility</p:attrName>
                                        </p:attrNameLst>
                                      </p:cBhvr>
                                      <p:to>
                                        <p:strVal val="visible"/>
                                      </p:to>
                                    </p:set>
                                    <p:anim calcmode="lin" valueType="num">
                                      <p:cBhvr additive="base">
                                        <p:cTn id="12" dur="500" fill="hold"/>
                                        <p:tgtEl>
                                          <p:spTgt spid="320"/>
                                        </p:tgtEl>
                                        <p:attrNameLst>
                                          <p:attrName>ppt_x</p:attrName>
                                        </p:attrNameLst>
                                      </p:cBhvr>
                                      <p:tavLst>
                                        <p:tav tm="0">
                                          <p:val>
                                            <p:strVal val="0-#ppt_w/2"/>
                                          </p:val>
                                        </p:tav>
                                        <p:tav tm="100000">
                                          <p:val>
                                            <p:strVal val="#ppt_x"/>
                                          </p:val>
                                        </p:tav>
                                      </p:tavLst>
                                    </p:anim>
                                    <p:anim calcmode="lin" valueType="num">
                                      <p:cBhvr additive="base">
                                        <p:cTn id="13" dur="500" fill="hold"/>
                                        <p:tgtEl>
                                          <p:spTgt spid="320"/>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317"/>
                                        </p:tgtEl>
                                        <p:attrNameLst>
                                          <p:attrName>style.visibility</p:attrName>
                                        </p:attrNameLst>
                                      </p:cBhvr>
                                      <p:to>
                                        <p:strVal val="visible"/>
                                      </p:to>
                                    </p:set>
                                    <p:anim calcmode="lin" valueType="num">
                                      <p:cBhvr additive="base">
                                        <p:cTn id="19" dur="500" fill="hold"/>
                                        <p:tgtEl>
                                          <p:spTgt spid="317"/>
                                        </p:tgtEl>
                                        <p:attrNameLst>
                                          <p:attrName>ppt_x</p:attrName>
                                        </p:attrNameLst>
                                      </p:cBhvr>
                                      <p:tavLst>
                                        <p:tav tm="0">
                                          <p:val>
                                            <p:strVal val="0-#ppt_w/2"/>
                                          </p:val>
                                        </p:tav>
                                        <p:tav tm="100000">
                                          <p:val>
                                            <p:strVal val="#ppt_x"/>
                                          </p:val>
                                        </p:tav>
                                      </p:tavLst>
                                    </p:anim>
                                    <p:anim calcmode="lin" valueType="num">
                                      <p:cBhvr additive="base">
                                        <p:cTn id="20" dur="500" fill="hold"/>
                                        <p:tgtEl>
                                          <p:spTgt spid="3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8"/>
                                        </p:tgtEl>
                                        <p:attrNameLst>
                                          <p:attrName>style.visibility</p:attrName>
                                        </p:attrNameLst>
                                      </p:cBhvr>
                                      <p:to>
                                        <p:strVal val="visible"/>
                                      </p:to>
                                    </p:set>
                                    <p:anim calcmode="lin" valueType="num">
                                      <p:cBhvr additive="base">
                                        <p:cTn id="23" dur="500" fill="hold"/>
                                        <p:tgtEl>
                                          <p:spTgt spid="318"/>
                                        </p:tgtEl>
                                        <p:attrNameLst>
                                          <p:attrName>ppt_x</p:attrName>
                                        </p:attrNameLst>
                                      </p:cBhvr>
                                      <p:tavLst>
                                        <p:tav tm="0">
                                          <p:val>
                                            <p:strVal val="0-#ppt_w/2"/>
                                          </p:val>
                                        </p:tav>
                                        <p:tav tm="100000">
                                          <p:val>
                                            <p:strVal val="#ppt_x"/>
                                          </p:val>
                                        </p:tav>
                                      </p:tavLst>
                                    </p:anim>
                                    <p:anim calcmode="lin" valueType="num">
                                      <p:cBhvr additive="base">
                                        <p:cTn id="24" dur="500" fill="hold"/>
                                        <p:tgtEl>
                                          <p:spTgt spid="3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animBg="1"/>
      <p:bldP spid="319" grpId="0" animBg="1"/>
      <p:bldP spid="3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14"/>
          <p:cNvGrpSpPr/>
          <p:nvPr/>
        </p:nvGrpSpPr>
        <p:grpSpPr>
          <a:xfrm>
            <a:off x="-11943048" y="-8214056"/>
            <a:ext cx="17106199" cy="10646437"/>
            <a:chOff x="27" y="1282"/>
            <a:chExt cx="17106199" cy="10646437"/>
          </a:xfrm>
        </p:grpSpPr>
        <p:sp>
          <p:nvSpPr>
            <p:cNvPr id="329" name="Google Shape;329;p14"/>
            <p:cNvSpPr/>
            <p:nvPr/>
          </p:nvSpPr>
          <p:spPr>
            <a:xfrm>
              <a:off x="1988240" y="1282"/>
              <a:ext cx="3338852" cy="1706059"/>
            </a:xfrm>
            <a:custGeom>
              <a:avLst/>
              <a:gdLst/>
              <a:ahLst/>
              <a:cxnLst/>
              <a:rect l="l" t="t" r="r" b="b"/>
              <a:pathLst>
                <a:path w="3338851" h="1706059" extrusionOk="0">
                  <a:moveTo>
                    <a:pt x="0" y="1402423"/>
                  </a:moveTo>
                  <a:cubicBezTo>
                    <a:pt x="62172" y="1402423"/>
                    <a:pt x="1430473" y="2014720"/>
                    <a:pt x="2462900"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4"/>
            <p:cNvSpPr/>
            <p:nvPr/>
          </p:nvSpPr>
          <p:spPr>
            <a:xfrm>
              <a:off x="27" y="1282"/>
              <a:ext cx="4898378" cy="1800259"/>
            </a:xfrm>
            <a:custGeom>
              <a:avLst/>
              <a:gdLst/>
              <a:ahLst/>
              <a:cxnLst/>
              <a:rect l="l" t="t" r="r" b="b"/>
              <a:pathLst>
                <a:path w="4898378" h="1800258" extrusionOk="0">
                  <a:moveTo>
                    <a:pt x="79" y="0"/>
                  </a:moveTo>
                  <a:lnTo>
                    <a:pt x="79" y="1810621"/>
                  </a:lnTo>
                  <a:cubicBezTo>
                    <a:pt x="79" y="1810621"/>
                    <a:pt x="315020" y="961673"/>
                    <a:pt x="1683321" y="1369767"/>
                  </a:cubicBezTo>
                  <a:cubicBezTo>
                    <a:pt x="3051622" y="1777860"/>
                    <a:pt x="4898876" y="1627560"/>
                    <a:pt x="4898876" y="0"/>
                  </a:cubicBezTo>
                  <a:cubicBezTo>
                    <a:pt x="4898876"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4"/>
            <p:cNvSpPr/>
            <p:nvPr/>
          </p:nvSpPr>
          <p:spPr>
            <a:xfrm>
              <a:off x="16813161" y="10218588"/>
              <a:ext cx="293065" cy="429131"/>
            </a:xfrm>
            <a:custGeom>
              <a:avLst/>
              <a:gdLst/>
              <a:ahLst/>
              <a:cxnLst/>
              <a:rect l="l" t="t" r="r" b="b"/>
              <a:pathLst>
                <a:path w="293065" h="429131" extrusionOk="0">
                  <a:moveTo>
                    <a:pt x="297880" y="43750"/>
                  </a:moveTo>
                  <a:cubicBezTo>
                    <a:pt x="279040" y="51915"/>
                    <a:pt x="257688" y="63114"/>
                    <a:pt x="233719" y="77244"/>
                  </a:cubicBezTo>
                  <a:cubicBezTo>
                    <a:pt x="209856" y="91373"/>
                    <a:pt x="190702" y="105085"/>
                    <a:pt x="176362" y="118168"/>
                  </a:cubicBezTo>
                  <a:cubicBezTo>
                    <a:pt x="160035" y="132926"/>
                    <a:pt x="145172" y="149568"/>
                    <a:pt x="131879" y="167989"/>
                  </a:cubicBezTo>
                  <a:cubicBezTo>
                    <a:pt x="118586" y="186410"/>
                    <a:pt x="108225" y="207553"/>
                    <a:pt x="100898" y="231417"/>
                  </a:cubicBezTo>
                  <a:lnTo>
                    <a:pt x="135229" y="231417"/>
                  </a:lnTo>
                  <a:cubicBezTo>
                    <a:pt x="170816" y="231417"/>
                    <a:pt x="197296" y="238220"/>
                    <a:pt x="214880" y="251722"/>
                  </a:cubicBezTo>
                  <a:cubicBezTo>
                    <a:pt x="232463" y="265224"/>
                    <a:pt x="241256" y="284169"/>
                    <a:pt x="241256" y="308347"/>
                  </a:cubicBezTo>
                  <a:cubicBezTo>
                    <a:pt x="241256" y="339537"/>
                    <a:pt x="228068" y="367902"/>
                    <a:pt x="201902" y="393545"/>
                  </a:cubicBezTo>
                  <a:cubicBezTo>
                    <a:pt x="175630" y="419188"/>
                    <a:pt x="144440" y="432062"/>
                    <a:pt x="108329" y="432062"/>
                  </a:cubicBezTo>
                  <a:cubicBezTo>
                    <a:pt x="70127" y="432062"/>
                    <a:pt x="42600" y="421700"/>
                    <a:pt x="25539" y="400976"/>
                  </a:cubicBezTo>
                  <a:cubicBezTo>
                    <a:pt x="8479" y="380253"/>
                    <a:pt x="0" y="353458"/>
                    <a:pt x="0" y="320697"/>
                  </a:cubicBezTo>
                  <a:cubicBezTo>
                    <a:pt x="0" y="256327"/>
                    <a:pt x="27213" y="194470"/>
                    <a:pt x="81535" y="135438"/>
                  </a:cubicBezTo>
                  <a:cubicBezTo>
                    <a:pt x="135857" y="76301"/>
                    <a:pt x="202216" y="31190"/>
                    <a:pt x="280611" y="0"/>
                  </a:cubicBezTo>
                  <a:lnTo>
                    <a:pt x="297880" y="437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2" name="Google Shape;332;p14"/>
          <p:cNvSpPr txBox="1"/>
          <p:nvPr/>
        </p:nvSpPr>
        <p:spPr>
          <a:xfrm>
            <a:off x="6091700" y="-360200"/>
            <a:ext cx="11347200" cy="1715400"/>
          </a:xfrm>
          <a:prstGeom prst="rect">
            <a:avLst/>
          </a:prstGeom>
          <a:noFill/>
          <a:ln>
            <a:noFill/>
          </a:ln>
        </p:spPr>
        <p:txBody>
          <a:bodyPr spcFirstLastPara="1" wrap="square" lIns="0" tIns="471800" rIns="0" bIns="0" anchor="t" anchorCtr="0">
            <a:noAutofit/>
          </a:bodyPr>
          <a:lstStyle/>
          <a:p>
            <a:pPr marL="12700" marR="0" lvl="0" indent="0" algn="l" rtl="0">
              <a:lnSpc>
                <a:spcPct val="100000"/>
              </a:lnSpc>
              <a:spcBef>
                <a:spcPts val="0"/>
              </a:spcBef>
              <a:spcAft>
                <a:spcPts val="0"/>
              </a:spcAft>
              <a:buNone/>
            </a:pPr>
            <a:r>
              <a:rPr lang="en-US" sz="6000" b="1">
                <a:solidFill>
                  <a:srgbClr val="6E6CBB"/>
                </a:solidFill>
                <a:latin typeface="Open Sans ExtraBold"/>
                <a:ea typeface="Open Sans ExtraBold"/>
                <a:cs typeface="Open Sans ExtraBold"/>
                <a:sym typeface="Open Sans ExtraBold"/>
              </a:rPr>
              <a:t>What Our Clients Are Saying</a:t>
            </a:r>
            <a:endParaRPr sz="6000">
              <a:solidFill>
                <a:schemeClr val="dk1"/>
              </a:solidFill>
              <a:latin typeface="Open Sans ExtraBold"/>
              <a:ea typeface="Open Sans ExtraBold"/>
              <a:cs typeface="Open Sans ExtraBold"/>
              <a:sym typeface="Open Sans ExtraBold"/>
            </a:endParaRPr>
          </a:p>
          <a:p>
            <a:pPr marL="55243" marR="0" lvl="0" indent="0" algn="l" rtl="0">
              <a:lnSpc>
                <a:spcPct val="100000"/>
              </a:lnSpc>
              <a:spcBef>
                <a:spcPts val="1805"/>
              </a:spcBef>
              <a:spcAft>
                <a:spcPts val="0"/>
              </a:spcAft>
              <a:buNone/>
            </a:pPr>
            <a:endParaRPr sz="3300">
              <a:solidFill>
                <a:schemeClr val="dk1"/>
              </a:solidFill>
              <a:latin typeface="Arial"/>
              <a:ea typeface="Arial"/>
              <a:cs typeface="Arial"/>
              <a:sym typeface="Arial"/>
            </a:endParaRPr>
          </a:p>
        </p:txBody>
      </p:sp>
      <p:graphicFrame>
        <p:nvGraphicFramePr>
          <p:cNvPr id="334" name="Google Shape;334;p14"/>
          <p:cNvGraphicFramePr/>
          <p:nvPr>
            <p:extLst>
              <p:ext uri="{D42A27DB-BD31-4B8C-83A1-F6EECF244321}">
                <p14:modId xmlns:p14="http://schemas.microsoft.com/office/powerpoint/2010/main" val="1735242194"/>
              </p:ext>
            </p:extLst>
          </p:nvPr>
        </p:nvGraphicFramePr>
        <p:xfrm>
          <a:off x="0" y="938199"/>
          <a:ext cx="20104200" cy="10377497"/>
        </p:xfrm>
        <a:graphic>
          <a:graphicData uri="http://schemas.openxmlformats.org/drawingml/2006/table">
            <a:tbl>
              <a:tblPr>
                <a:noFill/>
                <a:tableStyleId>{970CC54F-1EF0-4FF5-B048-1CA63BE1ACAD}</a:tableStyleId>
              </a:tblPr>
              <a:tblGrid>
                <a:gridCol w="1134533">
                  <a:extLst>
                    <a:ext uri="{9D8B030D-6E8A-4147-A177-3AD203B41FA5}">
                      <a16:colId xmlns:a16="http://schemas.microsoft.com/office/drawing/2014/main" val="20000"/>
                    </a:ext>
                  </a:extLst>
                </a:gridCol>
                <a:gridCol w="2523067">
                  <a:extLst>
                    <a:ext uri="{9D8B030D-6E8A-4147-A177-3AD203B41FA5}">
                      <a16:colId xmlns:a16="http://schemas.microsoft.com/office/drawing/2014/main" val="20001"/>
                    </a:ext>
                  </a:extLst>
                </a:gridCol>
                <a:gridCol w="4665785">
                  <a:extLst>
                    <a:ext uri="{9D8B030D-6E8A-4147-A177-3AD203B41FA5}">
                      <a16:colId xmlns:a16="http://schemas.microsoft.com/office/drawing/2014/main" val="20002"/>
                    </a:ext>
                  </a:extLst>
                </a:gridCol>
                <a:gridCol w="5087815">
                  <a:extLst>
                    <a:ext uri="{9D8B030D-6E8A-4147-A177-3AD203B41FA5}">
                      <a16:colId xmlns:a16="http://schemas.microsoft.com/office/drawing/2014/main" val="20003"/>
                    </a:ext>
                  </a:extLst>
                </a:gridCol>
                <a:gridCol w="1078523">
                  <a:extLst>
                    <a:ext uri="{9D8B030D-6E8A-4147-A177-3AD203B41FA5}">
                      <a16:colId xmlns:a16="http://schemas.microsoft.com/office/drawing/2014/main" val="20004"/>
                    </a:ext>
                  </a:extLst>
                </a:gridCol>
                <a:gridCol w="1711569">
                  <a:extLst>
                    <a:ext uri="{9D8B030D-6E8A-4147-A177-3AD203B41FA5}">
                      <a16:colId xmlns:a16="http://schemas.microsoft.com/office/drawing/2014/main" val="20005"/>
                    </a:ext>
                  </a:extLst>
                </a:gridCol>
                <a:gridCol w="1256975">
                  <a:extLst>
                    <a:ext uri="{9D8B030D-6E8A-4147-A177-3AD203B41FA5}">
                      <a16:colId xmlns:a16="http://schemas.microsoft.com/office/drawing/2014/main" val="20006"/>
                    </a:ext>
                  </a:extLst>
                </a:gridCol>
                <a:gridCol w="1371600">
                  <a:extLst>
                    <a:ext uri="{9D8B030D-6E8A-4147-A177-3AD203B41FA5}">
                      <a16:colId xmlns:a16="http://schemas.microsoft.com/office/drawing/2014/main" val="20007"/>
                    </a:ext>
                  </a:extLst>
                </a:gridCol>
                <a:gridCol w="1274333">
                  <a:extLst>
                    <a:ext uri="{9D8B030D-6E8A-4147-A177-3AD203B41FA5}">
                      <a16:colId xmlns:a16="http://schemas.microsoft.com/office/drawing/2014/main" val="20008"/>
                    </a:ext>
                  </a:extLst>
                </a:gridCol>
              </a:tblGrid>
              <a:tr h="408791">
                <a:tc rowSpan="2">
                  <a:txBody>
                    <a:bodyPr/>
                    <a:lstStyle/>
                    <a:p>
                      <a:pPr marL="0" lvl="0" indent="0" algn="ctr" rtl="0">
                        <a:spcBef>
                          <a:spcPts val="0"/>
                        </a:spcBef>
                        <a:spcAft>
                          <a:spcPts val="0"/>
                        </a:spcAft>
                        <a:buNone/>
                      </a:pPr>
                      <a:r>
                        <a:rPr lang="en-US"/>
                        <a:t>ID</a:t>
                      </a:r>
                      <a:endParaRPr/>
                    </a:p>
                  </a:txBody>
                  <a:tcPr marL="91425" marR="91425" marT="91425" marB="91425">
                    <a:solidFill>
                      <a:srgbClr val="478EBF"/>
                    </a:solidFill>
                  </a:tcPr>
                </a:tc>
                <a:tc gridSpan="3">
                  <a:txBody>
                    <a:bodyPr/>
                    <a:lstStyle/>
                    <a:p>
                      <a:pPr marL="0" lvl="0" indent="0" algn="ctr" rtl="0">
                        <a:spcBef>
                          <a:spcPts val="0"/>
                        </a:spcBef>
                        <a:spcAft>
                          <a:spcPts val="0"/>
                        </a:spcAft>
                        <a:buNone/>
                      </a:pPr>
                      <a:r>
                        <a:rPr lang="en-US"/>
                        <a:t>STORY / FEATURE / REQUEST</a:t>
                      </a:r>
                      <a:endParaRPr sz="2600"/>
                    </a:p>
                  </a:txBody>
                  <a:tcPr marL="91425" marR="91425" marT="91425" marB="91425">
                    <a:solidFill>
                      <a:srgbClr val="478EBF"/>
                    </a:solidFill>
                  </a:tcPr>
                </a:tc>
                <a:tc hMerge="1">
                  <a:txBody>
                    <a:bodyPr/>
                    <a:lstStyle/>
                    <a:p>
                      <a:endParaRPr lang="en-US"/>
                    </a:p>
                  </a:txBody>
                  <a:tcPr/>
                </a:tc>
                <a:tc hMerge="1">
                  <a:txBody>
                    <a:bodyPr/>
                    <a:lstStyle/>
                    <a:p>
                      <a:endParaRPr lang="en-US"/>
                    </a:p>
                  </a:txBody>
                  <a:tcPr/>
                </a:tc>
                <a:tc rowSpan="2">
                  <a:txBody>
                    <a:bodyPr/>
                    <a:lstStyle/>
                    <a:p>
                      <a:pPr marL="0" lvl="0" indent="0" algn="ctr" rtl="0">
                        <a:spcBef>
                          <a:spcPts val="0"/>
                        </a:spcBef>
                        <a:spcAft>
                          <a:spcPts val="0"/>
                        </a:spcAft>
                        <a:buNone/>
                      </a:pPr>
                      <a:r>
                        <a:rPr lang="en-US"/>
                        <a:t>Priority</a:t>
                      </a:r>
                      <a:endParaRPr/>
                    </a:p>
                  </a:txBody>
                  <a:tcPr marL="91425" marR="91425" marT="91425" marB="91425">
                    <a:solidFill>
                      <a:srgbClr val="478EBF"/>
                    </a:solidFill>
                  </a:tcPr>
                </a:tc>
                <a:tc rowSpan="2">
                  <a:txBody>
                    <a:bodyPr/>
                    <a:lstStyle/>
                    <a:p>
                      <a:pPr marL="0" lvl="0" indent="0" algn="ctr" rtl="0">
                        <a:spcBef>
                          <a:spcPts val="0"/>
                        </a:spcBef>
                        <a:spcAft>
                          <a:spcPts val="0"/>
                        </a:spcAft>
                        <a:buNone/>
                      </a:pPr>
                      <a:r>
                        <a:rPr lang="en-US"/>
                        <a:t>Business Value</a:t>
                      </a:r>
                      <a:endParaRPr/>
                    </a:p>
                  </a:txBody>
                  <a:tcPr marL="91425" marR="91425" marT="91425" marB="91425">
                    <a:solidFill>
                      <a:srgbClr val="478EBF"/>
                    </a:solidFill>
                  </a:tcPr>
                </a:tc>
                <a:tc rowSpan="2">
                  <a:txBody>
                    <a:bodyPr/>
                    <a:lstStyle/>
                    <a:p>
                      <a:pPr marL="0" lvl="0" indent="0" algn="ctr" rtl="0">
                        <a:spcBef>
                          <a:spcPts val="0"/>
                        </a:spcBef>
                        <a:spcAft>
                          <a:spcPts val="0"/>
                        </a:spcAft>
                        <a:buNone/>
                      </a:pPr>
                      <a:r>
                        <a:rPr lang="en-US"/>
                        <a:t>Acceptance Criteria</a:t>
                      </a:r>
                      <a:endParaRPr/>
                    </a:p>
                  </a:txBody>
                  <a:tcPr marL="91425" marR="91425" marT="91425" marB="91425">
                    <a:solidFill>
                      <a:srgbClr val="478EBF"/>
                    </a:solidFill>
                  </a:tcPr>
                </a:tc>
                <a:tc rowSpan="2">
                  <a:txBody>
                    <a:bodyPr/>
                    <a:lstStyle/>
                    <a:p>
                      <a:pPr marL="0" lvl="0" indent="0" algn="ctr" rtl="0">
                        <a:spcBef>
                          <a:spcPts val="0"/>
                        </a:spcBef>
                        <a:spcAft>
                          <a:spcPts val="0"/>
                        </a:spcAft>
                        <a:buNone/>
                      </a:pPr>
                      <a:r>
                        <a:rPr lang="en-US"/>
                        <a:t>State</a:t>
                      </a:r>
                      <a:endParaRPr/>
                    </a:p>
                  </a:txBody>
                  <a:tcPr marL="91425" marR="91425" marT="91425" marB="91425">
                    <a:solidFill>
                      <a:srgbClr val="478EBF"/>
                    </a:solidFill>
                  </a:tcPr>
                </a:tc>
                <a:tc rowSpan="2">
                  <a:txBody>
                    <a:bodyPr/>
                    <a:lstStyle/>
                    <a:p>
                      <a:pPr marL="0" lvl="0" indent="0" algn="ctr" rtl="0">
                        <a:spcBef>
                          <a:spcPts val="0"/>
                        </a:spcBef>
                        <a:spcAft>
                          <a:spcPts val="0"/>
                        </a:spcAft>
                        <a:buNone/>
                      </a:pPr>
                      <a:r>
                        <a:rPr lang="en-US"/>
                        <a:t>Note</a:t>
                      </a:r>
                      <a:endParaRPr/>
                    </a:p>
                  </a:txBody>
                  <a:tcPr marL="91425" marR="91425" marT="91425" marB="91425">
                    <a:solidFill>
                      <a:srgbClr val="478EBF"/>
                    </a:solidFill>
                  </a:tcPr>
                </a:tc>
                <a:extLst>
                  <a:ext uri="{0D108BD9-81ED-4DB2-BD59-A6C34878D82A}">
                    <a16:rowId xmlns:a16="http://schemas.microsoft.com/office/drawing/2014/main" val="10000"/>
                  </a:ext>
                </a:extLst>
              </a:tr>
              <a:tr h="660405">
                <a:tc vMerge="1">
                  <a:txBody>
                    <a:bodyPr/>
                    <a:lstStyle/>
                    <a:p>
                      <a:endParaRPr lang="en-US"/>
                    </a:p>
                  </a:txBody>
                  <a:tcPr/>
                </a:tc>
                <a:tc>
                  <a:txBody>
                    <a:bodyPr/>
                    <a:lstStyle/>
                    <a:p>
                      <a:pPr marL="0" lvl="0" indent="0" algn="ctr" rtl="0">
                        <a:spcBef>
                          <a:spcPts val="0"/>
                        </a:spcBef>
                        <a:spcAft>
                          <a:spcPts val="0"/>
                        </a:spcAft>
                        <a:buNone/>
                      </a:pPr>
                      <a:r>
                        <a:rPr lang="en-US"/>
                        <a:t>As a/an</a:t>
                      </a:r>
                      <a:endParaRPr/>
                    </a:p>
                    <a:p>
                      <a:pPr marL="0" lvl="0" indent="0" algn="ctr" rtl="0">
                        <a:spcBef>
                          <a:spcPts val="0"/>
                        </a:spcBef>
                        <a:spcAft>
                          <a:spcPts val="0"/>
                        </a:spcAft>
                        <a:buNone/>
                      </a:pPr>
                      <a:r>
                        <a:rPr lang="en-US"/>
                        <a:t>[User role]</a:t>
                      </a:r>
                      <a:endParaRPr/>
                    </a:p>
                  </a:txBody>
                  <a:tcPr marL="91425" marR="91425" marT="91425" marB="91425">
                    <a:solidFill>
                      <a:srgbClr val="478EBF"/>
                    </a:solidFill>
                  </a:tcPr>
                </a:tc>
                <a:tc>
                  <a:txBody>
                    <a:bodyPr/>
                    <a:lstStyle/>
                    <a:p>
                      <a:pPr marL="0" lvl="0" indent="0" algn="ctr" rtl="0">
                        <a:spcBef>
                          <a:spcPts val="0"/>
                        </a:spcBef>
                        <a:spcAft>
                          <a:spcPts val="0"/>
                        </a:spcAft>
                        <a:buNone/>
                      </a:pPr>
                      <a:r>
                        <a:rPr lang="en-US"/>
                        <a:t>I want to</a:t>
                      </a:r>
                      <a:endParaRPr/>
                    </a:p>
                    <a:p>
                      <a:pPr marL="0" lvl="0" indent="0" algn="ctr" rtl="0">
                        <a:spcBef>
                          <a:spcPts val="0"/>
                        </a:spcBef>
                        <a:spcAft>
                          <a:spcPts val="0"/>
                        </a:spcAft>
                        <a:buNone/>
                      </a:pPr>
                      <a:r>
                        <a:rPr lang="en-US"/>
                        <a:t>[Goal]  </a:t>
                      </a:r>
                      <a:endParaRPr/>
                    </a:p>
                  </a:txBody>
                  <a:tcPr marL="91425" marR="91425" marT="91425" marB="91425">
                    <a:solidFill>
                      <a:srgbClr val="478EBF"/>
                    </a:solidFill>
                  </a:tcPr>
                </a:tc>
                <a:tc>
                  <a:txBody>
                    <a:bodyPr/>
                    <a:lstStyle/>
                    <a:p>
                      <a:pPr marL="0" lvl="0" indent="0" algn="ctr" rtl="0">
                        <a:spcBef>
                          <a:spcPts val="0"/>
                        </a:spcBef>
                        <a:spcAft>
                          <a:spcPts val="0"/>
                        </a:spcAft>
                        <a:buNone/>
                      </a:pPr>
                      <a:r>
                        <a:rPr lang="en-US"/>
                        <a:t>So that</a:t>
                      </a:r>
                      <a:endParaRPr/>
                    </a:p>
                    <a:p>
                      <a:pPr marL="0" lvl="0" indent="0" algn="ctr" rtl="0">
                        <a:spcBef>
                          <a:spcPts val="0"/>
                        </a:spcBef>
                        <a:spcAft>
                          <a:spcPts val="0"/>
                        </a:spcAft>
                        <a:buNone/>
                      </a:pPr>
                      <a:r>
                        <a:rPr lang="en-US"/>
                        <a:t>[reason] </a:t>
                      </a:r>
                      <a:endParaRPr/>
                    </a:p>
                  </a:txBody>
                  <a:tcPr marL="91425" marR="91425" marT="91425" marB="91425">
                    <a:solidFill>
                      <a:srgbClr val="478EB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289331">
                <a:tc>
                  <a:txBody>
                    <a:bodyPr/>
                    <a:lstStyle/>
                    <a:p>
                      <a:pPr algn="ctr" rtl="0" fontAlgn="ctr"/>
                      <a:r>
                        <a:rPr lang="en-US" sz="2000" b="0">
                          <a:solidFill>
                            <a:srgbClr val="000000"/>
                          </a:solidFill>
                          <a:effectLst/>
                          <a:latin typeface="Cambria" panose="02040503050406030204" pitchFamily="18" charset="0"/>
                        </a:rPr>
                        <a:t>RQ01</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Cán bộ đào tạo</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a:t>
                      </a:r>
                      <a:r>
                        <a:rPr lang="en-US" sz="2000" b="1" i="0">
                          <a:solidFill>
                            <a:srgbClr val="000000"/>
                          </a:solidFill>
                          <a:effectLst/>
                          <a:latin typeface="Cambria" panose="02040503050406030204" pitchFamily="18" charset="0"/>
                        </a:rPr>
                        <a:t>Username và Password</a:t>
                      </a:r>
                      <a:r>
                        <a:rPr lang="en-US" sz="2000" b="0" i="0">
                          <a:solidFill>
                            <a:srgbClr val="000000"/>
                          </a:solidFill>
                          <a:effectLst/>
                          <a:latin typeface="Cambria" panose="02040503050406030204" pitchFamily="18" charset="0"/>
                        </a:rPr>
                        <a:t> riêng cho cán bộ đào tạo</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Nhằm mục đích truy cập vào phần quản lý sinh viên riêng của cán bộ đào tạo, có độ bảo mật cao.</a:t>
                      </a:r>
                      <a:endParaRPr lang="en-US" sz="20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1</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Low</a:t>
                      </a:r>
                    </a:p>
                  </a:txBody>
                  <a:tcPr marL="22860" marR="22860" marT="0" marB="0" anchor="ctr"/>
                </a:tc>
                <a:tc>
                  <a:txBody>
                    <a:bodyPr/>
                    <a:lstStyle/>
                    <a:p>
                      <a:pPr algn="ctr" rtl="0" fontAlgn="ctr"/>
                      <a:endParaRPr lang="en-US" sz="24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b="0">
                        <a:solidFill>
                          <a:srgbClr val="000000"/>
                        </a:solidFill>
                        <a:effectLst/>
                        <a:latin typeface="Cambria" panose="02040503050406030204" pitchFamily="18" charset="0"/>
                      </a:endParaRPr>
                    </a:p>
                  </a:txBody>
                  <a:tcPr marL="22860" marR="22860" marT="0" marB="0" anchor="ctr"/>
                </a:tc>
                <a:extLst>
                  <a:ext uri="{0D108BD9-81ED-4DB2-BD59-A6C34878D82A}">
                    <a16:rowId xmlns:a16="http://schemas.microsoft.com/office/drawing/2014/main" val="10002"/>
                  </a:ext>
                </a:extLst>
              </a:tr>
              <a:tr h="628931">
                <a:tc>
                  <a:txBody>
                    <a:bodyPr/>
                    <a:lstStyle/>
                    <a:p>
                      <a:pPr algn="ctr" rtl="0" fontAlgn="ctr"/>
                      <a:r>
                        <a:rPr lang="en-US" sz="2000" b="0">
                          <a:solidFill>
                            <a:srgbClr val="000000"/>
                          </a:solidFill>
                          <a:effectLst/>
                          <a:latin typeface="Cambria" panose="02040503050406030204" pitchFamily="18" charset="0"/>
                        </a:rPr>
                        <a:t>RQ02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Cán bộ đào tạo</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Thêm</a:t>
                      </a:r>
                      <a:r>
                        <a:rPr lang="en-US" sz="2000" b="0" i="0">
                          <a:solidFill>
                            <a:srgbClr val="000000"/>
                          </a:solidFill>
                          <a:effectLst/>
                          <a:latin typeface="Cambria" panose="02040503050406030204" pitchFamily="18" charset="0"/>
                        </a:rPr>
                        <a:t> sinh viên</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thêm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ctr"/>
                      <a:endParaRPr lang="en-US" sz="2400">
                        <a:effectLst/>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b="0">
                        <a:solidFill>
                          <a:srgbClr val="000000"/>
                        </a:solidFill>
                        <a:effectLst/>
                        <a:latin typeface="Cambria" panose="02040503050406030204" pitchFamily="18" charset="0"/>
                      </a:endParaRPr>
                    </a:p>
                  </a:txBody>
                  <a:tcPr marL="22860" marR="22860" marT="0" marB="0" anchor="ctr"/>
                </a:tc>
                <a:extLst>
                  <a:ext uri="{0D108BD9-81ED-4DB2-BD59-A6C34878D82A}">
                    <a16:rowId xmlns:a16="http://schemas.microsoft.com/office/drawing/2014/main" val="10003"/>
                  </a:ext>
                </a:extLst>
              </a:tr>
              <a:tr h="628931">
                <a:tc>
                  <a:txBody>
                    <a:bodyPr/>
                    <a:lstStyle/>
                    <a:p>
                      <a:pPr algn="ctr" rtl="0" fontAlgn="ctr"/>
                      <a:r>
                        <a:rPr lang="en-US" sz="2000" b="0">
                          <a:solidFill>
                            <a:srgbClr val="000000"/>
                          </a:solidFill>
                          <a:effectLst/>
                          <a:latin typeface="Cambria" panose="02040503050406030204" pitchFamily="18" charset="0"/>
                        </a:rPr>
                        <a:t>RQ03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Cán bộ đào tạo</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Xóa </a:t>
                      </a:r>
                      <a:r>
                        <a:rPr lang="en-US" sz="2000" b="0" i="0">
                          <a:solidFill>
                            <a:srgbClr val="000000"/>
                          </a:solidFill>
                          <a:effectLst/>
                          <a:latin typeface="Cambria" panose="02040503050406030204" pitchFamily="18" charset="0"/>
                        </a:rPr>
                        <a:t>sinh viên</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xóa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b"/>
                      <a:endParaRPr lang="en-US" sz="2400">
                        <a:effectLst/>
                      </a:endParaRPr>
                    </a:p>
                  </a:txBody>
                  <a:tcPr marL="22860" marR="22860" marT="0" marB="0" anchor="b"/>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b="0">
                        <a:solidFill>
                          <a:srgbClr val="000000"/>
                        </a:solidFill>
                        <a:effectLst/>
                        <a:latin typeface="Cambria" panose="02040503050406030204" pitchFamily="18" charset="0"/>
                      </a:endParaRPr>
                    </a:p>
                  </a:txBody>
                  <a:tcPr marL="22860" marR="22860" marT="0" marB="0" anchor="ctr"/>
                </a:tc>
                <a:extLst>
                  <a:ext uri="{0D108BD9-81ED-4DB2-BD59-A6C34878D82A}">
                    <a16:rowId xmlns:a16="http://schemas.microsoft.com/office/drawing/2014/main" val="10004"/>
                  </a:ext>
                </a:extLst>
              </a:tr>
              <a:tr h="628931">
                <a:tc>
                  <a:txBody>
                    <a:bodyPr/>
                    <a:lstStyle/>
                    <a:p>
                      <a:pPr algn="ctr" rtl="0" fontAlgn="ctr"/>
                      <a:r>
                        <a:rPr lang="en-US" sz="2000" b="0">
                          <a:solidFill>
                            <a:srgbClr val="000000"/>
                          </a:solidFill>
                          <a:effectLst/>
                          <a:latin typeface="Cambria" panose="02040503050406030204" pitchFamily="18" charset="0"/>
                        </a:rPr>
                        <a:t>RQ04</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Cán bộ đào tạo</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Update </a:t>
                      </a:r>
                      <a:r>
                        <a:rPr lang="en-US" sz="2000" b="0" i="0">
                          <a:solidFill>
                            <a:srgbClr val="000000"/>
                          </a:solidFill>
                          <a:effectLst/>
                          <a:latin typeface="Cambria" panose="02040503050406030204" pitchFamily="18" charset="0"/>
                        </a:rPr>
                        <a:t>sinh viên</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update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ctr"/>
                      <a:endParaRPr lang="en-US" sz="2400">
                        <a:effectLst/>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b"/>
                      <a:endParaRPr lang="en-US" sz="2400">
                        <a:effectLst/>
                      </a:endParaRPr>
                    </a:p>
                  </a:txBody>
                  <a:tcPr marL="22860" marR="22860" marT="0" marB="0" anchor="b"/>
                </a:tc>
                <a:extLst>
                  <a:ext uri="{0D108BD9-81ED-4DB2-BD59-A6C34878D82A}">
                    <a16:rowId xmlns:a16="http://schemas.microsoft.com/office/drawing/2014/main" val="10005"/>
                  </a:ext>
                </a:extLst>
              </a:tr>
              <a:tr h="1069207">
                <a:tc>
                  <a:txBody>
                    <a:bodyPr/>
                    <a:lstStyle/>
                    <a:p>
                      <a:pPr algn="ctr" rtl="0" fontAlgn="ctr"/>
                      <a:r>
                        <a:rPr lang="en-US" sz="2000" b="0">
                          <a:solidFill>
                            <a:srgbClr val="000000"/>
                          </a:solidFill>
                          <a:effectLst/>
                          <a:latin typeface="Cambria" panose="02040503050406030204" pitchFamily="18" charset="0"/>
                        </a:rPr>
                        <a:t>RQ05</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một </a:t>
                      </a:r>
                      <a:r>
                        <a:rPr lang="en-US" sz="2000" b="1" i="0">
                          <a:solidFill>
                            <a:srgbClr val="000000"/>
                          </a:solidFill>
                          <a:effectLst/>
                          <a:latin typeface="Cambria" panose="02040503050406030204" pitchFamily="18" charset="0"/>
                        </a:rPr>
                        <a:t>Username và Password</a:t>
                      </a:r>
                      <a:r>
                        <a:rPr lang="en-US" sz="2000" b="0" i="0">
                          <a:solidFill>
                            <a:srgbClr val="000000"/>
                          </a:solidFill>
                          <a:effectLst/>
                          <a:latin typeface="Cambria" panose="02040503050406030204" pitchFamily="18" charset="0"/>
                        </a:rPr>
                        <a:t> riêng cho giảng viên</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Nhằm mục đích truy cập vào phần quản lý sinh viên riêng của giảng viên , có độ bảo mật cao.</a:t>
                      </a:r>
                      <a:endParaRPr lang="en-US" sz="20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1</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Low</a:t>
                      </a:r>
                    </a:p>
                  </a:txBody>
                  <a:tcPr marL="22860" marR="22860" marT="0" marB="0" anchor="ctr"/>
                </a:tc>
                <a:tc>
                  <a:txBody>
                    <a:bodyPr/>
                    <a:lstStyle/>
                    <a:p>
                      <a:pPr algn="ctr" rtl="0" fontAlgn="ctr"/>
                      <a:endParaRPr lang="en-US" sz="24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b"/>
                      <a:endParaRPr lang="en-US" sz="2400">
                        <a:effectLst/>
                      </a:endParaRPr>
                    </a:p>
                  </a:txBody>
                  <a:tcPr marL="22860" marR="22860" marT="0" marB="0" anchor="b"/>
                </a:tc>
                <a:extLst>
                  <a:ext uri="{0D108BD9-81ED-4DB2-BD59-A6C34878D82A}">
                    <a16:rowId xmlns:a16="http://schemas.microsoft.com/office/drawing/2014/main" val="10006"/>
                  </a:ext>
                </a:extLst>
              </a:tr>
              <a:tr h="628957">
                <a:tc>
                  <a:txBody>
                    <a:bodyPr/>
                    <a:lstStyle/>
                    <a:p>
                      <a:pPr algn="ctr" rtl="0" fontAlgn="ctr"/>
                      <a:r>
                        <a:rPr lang="en-US" sz="2000" b="0">
                          <a:solidFill>
                            <a:srgbClr val="000000"/>
                          </a:solidFill>
                          <a:effectLst/>
                          <a:latin typeface="Cambria" panose="02040503050406030204" pitchFamily="18" charset="0"/>
                        </a:rPr>
                        <a:t>RQ06</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thêm chức năng </a:t>
                      </a:r>
                      <a:r>
                        <a:rPr lang="en-US" sz="2000" b="1" i="0">
                          <a:solidFill>
                            <a:srgbClr val="000000"/>
                          </a:solidFill>
                          <a:effectLst/>
                          <a:latin typeface="Cambria" panose="02040503050406030204" pitchFamily="18" charset="0"/>
                        </a:rPr>
                        <a:t>tìm theo mã</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địch tìm sinh viên một cách dễ dàng</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ctr"/>
                      <a:endParaRPr lang="en-US" sz="24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07"/>
                  </a:ext>
                </a:extLst>
              </a:tr>
              <a:tr h="849056">
                <a:tc>
                  <a:txBody>
                    <a:bodyPr/>
                    <a:lstStyle/>
                    <a:p>
                      <a:pPr algn="ctr" rtl="0" fontAlgn="ctr"/>
                      <a:r>
                        <a:rPr lang="en-US" sz="2000" b="0">
                          <a:solidFill>
                            <a:srgbClr val="000000"/>
                          </a:solidFill>
                          <a:effectLst/>
                          <a:latin typeface="Cambria" panose="02040503050406030204" pitchFamily="18" charset="0"/>
                        </a:rPr>
                        <a:t>RQ07</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tính lại điểm trung bình</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tính lại điểm trung bình dễ dàng, không bị sai sót</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High</a:t>
                      </a:r>
                    </a:p>
                  </a:txBody>
                  <a:tcPr marL="22860" marR="22860" marT="0" marB="0" anchor="ctr"/>
                </a:tc>
                <a:tc>
                  <a:txBody>
                    <a:bodyPr/>
                    <a:lstStyle/>
                    <a:p>
                      <a:pPr algn="ctr" rtl="0" fontAlgn="ctr"/>
                      <a:endParaRPr lang="en-US" sz="2400">
                        <a:effectLst/>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b="0">
                        <a:solidFill>
                          <a:srgbClr val="000000"/>
                        </a:solidFill>
                        <a:effectLst/>
                        <a:latin typeface="Cambria" panose="02040503050406030204" pitchFamily="18" charset="0"/>
                      </a:endParaRPr>
                    </a:p>
                  </a:txBody>
                  <a:tcPr marL="22860" marR="22860" marT="0" marB="0" anchor="ctr"/>
                </a:tc>
                <a:extLst>
                  <a:ext uri="{0D108BD9-81ED-4DB2-BD59-A6C34878D82A}">
                    <a16:rowId xmlns:a16="http://schemas.microsoft.com/office/drawing/2014/main" val="10008"/>
                  </a:ext>
                </a:extLst>
              </a:tr>
              <a:tr h="1069207">
                <a:tc>
                  <a:txBody>
                    <a:bodyPr/>
                    <a:lstStyle/>
                    <a:p>
                      <a:pPr algn="ctr" rtl="0" fontAlgn="ctr"/>
                      <a:r>
                        <a:rPr lang="en-US" sz="2000" b="0">
                          <a:solidFill>
                            <a:srgbClr val="000000"/>
                          </a:solidFill>
                          <a:effectLst/>
                          <a:latin typeface="Cambria" panose="02040503050406030204" pitchFamily="18" charset="0"/>
                        </a:rPr>
                        <a:t>RQ08</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hiển thị danh sách 3 sinh viên có điểm tổng kết cao nhất mỗi môn học.</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vi-VN" sz="2000" b="0">
                          <a:solidFill>
                            <a:srgbClr val="000000"/>
                          </a:solidFill>
                          <a:effectLst/>
                          <a:latin typeface="Cambria" panose="02040503050406030204" pitchFamily="18" charset="0"/>
                        </a:rPr>
                        <a:t>Nhằm mục đích để trao thưởng cho 3 sinh viên suất xắc nhất</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3</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High</a:t>
                      </a:r>
                    </a:p>
                  </a:txBody>
                  <a:tcPr marL="22860" marR="22860" marT="0" marB="0" anchor="ctr"/>
                </a:tc>
                <a:tc>
                  <a:txBody>
                    <a:bodyPr/>
                    <a:lstStyle/>
                    <a:p>
                      <a:pPr algn="ctr" rtl="0" fontAlgn="ctr"/>
                      <a:endParaRPr lang="en-US" sz="2400">
                        <a:effectLst/>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09"/>
                  </a:ext>
                </a:extLst>
              </a:tr>
              <a:tr h="628931">
                <a:tc>
                  <a:txBody>
                    <a:bodyPr/>
                    <a:lstStyle/>
                    <a:p>
                      <a:pPr algn="ctr" rtl="0" fontAlgn="ctr"/>
                      <a:r>
                        <a:rPr lang="en-US" sz="2000" b="0">
                          <a:solidFill>
                            <a:srgbClr val="000000"/>
                          </a:solidFill>
                          <a:effectLst/>
                          <a:latin typeface="Cambria" panose="02040503050406030204" pitchFamily="18" charset="0"/>
                        </a:rPr>
                        <a:t>RQ09</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Thêm điểm</a:t>
                      </a:r>
                      <a:r>
                        <a:rPr lang="en-US" sz="2000" b="0" i="0">
                          <a:solidFill>
                            <a:srgbClr val="000000"/>
                          </a:solidFill>
                          <a:effectLst/>
                          <a:latin typeface="Cambria" panose="02040503050406030204" pitchFamily="18" charset="0"/>
                        </a:rPr>
                        <a:t> </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thêm điểm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ctr"/>
                      <a:endParaRPr lang="en-US" sz="2400" b="0">
                        <a:solidFill>
                          <a:srgbClr val="000000"/>
                        </a:solidFill>
                        <a:effectLst/>
                        <a:latin typeface="Cambria" panose="02040503050406030204" pitchFamily="18" charset="0"/>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10"/>
                  </a:ext>
                </a:extLst>
              </a:tr>
              <a:tr h="628931">
                <a:tc>
                  <a:txBody>
                    <a:bodyPr/>
                    <a:lstStyle/>
                    <a:p>
                      <a:pPr algn="ctr" rtl="0" fontAlgn="ctr"/>
                      <a:r>
                        <a:rPr lang="en-US" sz="2000" b="0">
                          <a:solidFill>
                            <a:srgbClr val="000000"/>
                          </a:solidFill>
                          <a:effectLst/>
                          <a:latin typeface="Cambria" panose="02040503050406030204" pitchFamily="18" charset="0"/>
                        </a:rPr>
                        <a:t>RQ10</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Xóa</a:t>
                      </a:r>
                      <a:r>
                        <a:rPr lang="en-US" sz="2000" b="0" i="0">
                          <a:solidFill>
                            <a:srgbClr val="000000"/>
                          </a:solidFill>
                          <a:effectLst/>
                          <a:latin typeface="Cambria" panose="02040503050406030204" pitchFamily="18" charset="0"/>
                        </a:rPr>
                        <a:t> </a:t>
                      </a:r>
                      <a:r>
                        <a:rPr lang="en-US" sz="2000" b="1" i="0">
                          <a:solidFill>
                            <a:srgbClr val="000000"/>
                          </a:solidFill>
                          <a:effectLst/>
                          <a:latin typeface="Cambria" panose="02040503050406030204" pitchFamily="18" charset="0"/>
                        </a:rPr>
                        <a:t>điểm</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xóa điểm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b"/>
                      <a:endParaRPr lang="en-US" sz="2400">
                        <a:effectLst/>
                      </a:endParaRPr>
                    </a:p>
                  </a:txBody>
                  <a:tcPr marL="22860" marR="22860" marT="0" marB="0" anchor="b"/>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11"/>
                  </a:ext>
                </a:extLst>
              </a:tr>
              <a:tr h="628931">
                <a:tc>
                  <a:txBody>
                    <a:bodyPr/>
                    <a:lstStyle/>
                    <a:p>
                      <a:pPr algn="ctr" rtl="0" fontAlgn="ctr"/>
                      <a:r>
                        <a:rPr lang="en-US" sz="2000" b="0">
                          <a:solidFill>
                            <a:srgbClr val="000000"/>
                          </a:solidFill>
                          <a:effectLst/>
                          <a:latin typeface="Cambria" panose="02040503050406030204" pitchFamily="18" charset="0"/>
                        </a:rPr>
                        <a:t>RQ11</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chức năng </a:t>
                      </a:r>
                      <a:r>
                        <a:rPr lang="en-US" sz="2000" b="1" i="0">
                          <a:solidFill>
                            <a:srgbClr val="000000"/>
                          </a:solidFill>
                          <a:effectLst/>
                          <a:latin typeface="Cambria" panose="02040503050406030204" pitchFamily="18" charset="0"/>
                        </a:rPr>
                        <a:t>Sửa điểm</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đích để sửa điểm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b"/>
                      <a:endParaRPr lang="en-US" sz="2400">
                        <a:effectLst/>
                      </a:endParaRPr>
                    </a:p>
                  </a:txBody>
                  <a:tcPr marL="22860" marR="22860" marT="0" marB="0" anchor="b"/>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12"/>
                  </a:ext>
                </a:extLst>
              </a:tr>
              <a:tr h="628957">
                <a:tc>
                  <a:txBody>
                    <a:bodyPr/>
                    <a:lstStyle/>
                    <a:p>
                      <a:pPr algn="ctr" rtl="0" fontAlgn="ctr"/>
                      <a:r>
                        <a:rPr lang="en-US" sz="2000" b="0">
                          <a:solidFill>
                            <a:srgbClr val="000000"/>
                          </a:solidFill>
                          <a:effectLst/>
                          <a:latin typeface="Cambria" panose="02040503050406030204" pitchFamily="18" charset="0"/>
                        </a:rPr>
                        <a:t>RQ12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Giảng viên</a:t>
                      </a:r>
                    </a:p>
                  </a:txBody>
                  <a:tcPr marL="22860" marR="22860" marT="0" marB="0" anchor="ctr"/>
                </a:tc>
                <a:tc>
                  <a:txBody>
                    <a:bodyPr/>
                    <a:lstStyle/>
                    <a:p>
                      <a:pPr rtl="0" fontAlgn="ctr"/>
                      <a:r>
                        <a:rPr lang="en-US" sz="2000" b="0" i="0">
                          <a:solidFill>
                            <a:srgbClr val="000000"/>
                          </a:solidFill>
                          <a:effectLst/>
                          <a:latin typeface="Cambria" panose="02040503050406030204" pitchFamily="18" charset="0"/>
                        </a:rPr>
                        <a:t>Tôi muốn có thêm chức năng </a:t>
                      </a:r>
                      <a:r>
                        <a:rPr lang="en-US" sz="2000" b="1" i="0">
                          <a:solidFill>
                            <a:srgbClr val="000000"/>
                          </a:solidFill>
                          <a:effectLst/>
                          <a:latin typeface="Cambria" panose="02040503050406030204" pitchFamily="18" charset="0"/>
                        </a:rPr>
                        <a:t>update điểm</a:t>
                      </a:r>
                      <a:r>
                        <a:rPr lang="en-US" sz="2000" b="0" i="0">
                          <a:solidFill>
                            <a:srgbClr val="000000"/>
                          </a:solidFill>
                          <a:effectLst/>
                          <a:latin typeface="Cambria" panose="02040503050406030204" pitchFamily="18" charset="0"/>
                        </a:rPr>
                        <a:t> </a:t>
                      </a:r>
                      <a:endParaRPr lang="en-US" sz="2000" b="0">
                        <a:solidFill>
                          <a:srgbClr val="000000"/>
                        </a:solidFill>
                        <a:effectLst/>
                        <a:latin typeface="Cambria" panose="02040503050406030204" pitchFamily="18" charset="0"/>
                      </a:endParaRPr>
                    </a:p>
                  </a:txBody>
                  <a:tcPr marL="22860" marR="22860" marT="0" marB="0" anchor="ctr"/>
                </a:tc>
                <a:tc>
                  <a:txBody>
                    <a:bodyPr/>
                    <a:lstStyle/>
                    <a:p>
                      <a:pPr rtl="0" fontAlgn="ctr"/>
                      <a:r>
                        <a:rPr lang="en-US" sz="2000" b="0">
                          <a:solidFill>
                            <a:srgbClr val="000000"/>
                          </a:solidFill>
                          <a:effectLst/>
                          <a:latin typeface="Cambria" panose="02040503050406030204" pitchFamily="18" charset="0"/>
                        </a:rPr>
                        <a:t>Nhằm mục địch update điểm cho sinh viên.</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2</a:t>
                      </a: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Medium</a:t>
                      </a:r>
                    </a:p>
                  </a:txBody>
                  <a:tcPr marL="22860" marR="22860" marT="0" marB="0" anchor="ctr"/>
                </a:tc>
                <a:tc>
                  <a:txBody>
                    <a:bodyPr/>
                    <a:lstStyle/>
                    <a:p>
                      <a:pPr algn="ctr" rtl="0" fontAlgn="ctr"/>
                      <a:endParaRPr lang="en-US" sz="2400">
                        <a:effectLst/>
                      </a:endParaRPr>
                    </a:p>
                  </a:txBody>
                  <a:tcPr marL="22860" marR="22860" marT="0" marB="0" anchor="ctr"/>
                </a:tc>
                <a:tc>
                  <a:txBody>
                    <a:bodyPr/>
                    <a:lstStyle/>
                    <a:p>
                      <a:pPr algn="ctr" rtl="0" fontAlgn="ctr"/>
                      <a:r>
                        <a:rPr lang="en-US" sz="2400" b="0">
                          <a:solidFill>
                            <a:srgbClr val="000000"/>
                          </a:solidFill>
                          <a:effectLst/>
                          <a:latin typeface="Cambria" panose="02040503050406030204" pitchFamily="18" charset="0"/>
                        </a:rPr>
                        <a:t>New</a:t>
                      </a:r>
                    </a:p>
                  </a:txBody>
                  <a:tcPr marL="22860" marR="22860" marT="0" marB="0" anchor="ctr"/>
                </a:tc>
                <a:tc>
                  <a:txBody>
                    <a:bodyPr/>
                    <a:lstStyle/>
                    <a:p>
                      <a:pPr rtl="0" fontAlgn="ctr"/>
                      <a:endParaRPr lang="en-US" sz="2400">
                        <a:effectLst/>
                      </a:endParaRPr>
                    </a:p>
                  </a:txBody>
                  <a:tcPr marL="22860" marR="22860" marT="0" marB="0" anchor="ctr"/>
                </a:tc>
                <a:extLst>
                  <a:ext uri="{0D108BD9-81ED-4DB2-BD59-A6C34878D82A}">
                    <a16:rowId xmlns:a16="http://schemas.microsoft.com/office/drawing/2014/main" val="10013"/>
                  </a:ext>
                </a:extLst>
              </a:tr>
            </a:tbl>
          </a:graphicData>
        </a:graphic>
      </p:graphicFrame>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5"/>
          <p:cNvSpPr/>
          <p:nvPr/>
        </p:nvSpPr>
        <p:spPr>
          <a:xfrm>
            <a:off x="-1149" y="638"/>
            <a:ext cx="20106379" cy="11314417"/>
          </a:xfrm>
          <a:custGeom>
            <a:avLst/>
            <a:gdLst/>
            <a:ahLst/>
            <a:cxnLst/>
            <a:rect l="l" t="t" r="r" b="b"/>
            <a:pathLst>
              <a:path w="20106379" h="11314417" extrusionOk="0">
                <a:moveTo>
                  <a:pt x="0" y="0"/>
                </a:moveTo>
                <a:lnTo>
                  <a:pt x="20106380" y="0"/>
                </a:lnTo>
                <a:lnTo>
                  <a:pt x="20106380" y="11314417"/>
                </a:lnTo>
                <a:lnTo>
                  <a:pt x="0" y="113144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5"/>
          <p:cNvSpPr/>
          <p:nvPr/>
        </p:nvSpPr>
        <p:spPr>
          <a:xfrm>
            <a:off x="1985960" y="0"/>
            <a:ext cx="3338852" cy="1706059"/>
          </a:xfrm>
          <a:custGeom>
            <a:avLst/>
            <a:gdLst/>
            <a:ahLst/>
            <a:cxnLst/>
            <a:rect l="l" t="t" r="r" b="b"/>
            <a:pathLst>
              <a:path w="3338852" h="1706059" extrusionOk="0">
                <a:moveTo>
                  <a:pt x="0" y="1402423"/>
                </a:moveTo>
                <a:cubicBezTo>
                  <a:pt x="62172" y="1402423"/>
                  <a:pt x="1430473" y="2014720"/>
                  <a:pt x="2462901" y="1528022"/>
                </a:cubicBezTo>
                <a:cubicBezTo>
                  <a:pt x="3495328" y="1041324"/>
                  <a:pt x="3333619" y="0"/>
                  <a:pt x="3333619" y="0"/>
                </a:cubicBezTo>
                <a:lnTo>
                  <a:pt x="1306025" y="0"/>
                </a:lnTo>
                <a:lnTo>
                  <a:pt x="0" y="1402423"/>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5"/>
          <p:cNvSpPr/>
          <p:nvPr/>
        </p:nvSpPr>
        <p:spPr>
          <a:xfrm>
            <a:off x="-2253" y="0"/>
            <a:ext cx="4898378" cy="1800258"/>
          </a:xfrm>
          <a:custGeom>
            <a:avLst/>
            <a:gdLst/>
            <a:ahLst/>
            <a:cxnLst/>
            <a:rect l="l" t="t" r="r" b="b"/>
            <a:pathLst>
              <a:path w="4898378" h="1800258" extrusionOk="0">
                <a:moveTo>
                  <a:pt x="79" y="0"/>
                </a:moveTo>
                <a:lnTo>
                  <a:pt x="79" y="1810621"/>
                </a:lnTo>
                <a:cubicBezTo>
                  <a:pt x="79" y="1810621"/>
                  <a:pt x="315020" y="961673"/>
                  <a:pt x="1683321" y="1369767"/>
                </a:cubicBezTo>
                <a:cubicBezTo>
                  <a:pt x="3051623" y="1777860"/>
                  <a:pt x="4898877" y="1627560"/>
                  <a:pt x="4898877" y="0"/>
                </a:cubicBezTo>
                <a:cubicBezTo>
                  <a:pt x="4898877" y="0"/>
                  <a:pt x="-22738" y="0"/>
                  <a:pt x="79" y="0"/>
                </a:cubicBezTo>
                <a:close/>
              </a:path>
            </a:pathLst>
          </a:custGeom>
          <a:solidFill>
            <a:srgbClr val="8377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5"/>
          <p:cNvSpPr/>
          <p:nvPr/>
        </p:nvSpPr>
        <p:spPr>
          <a:xfrm>
            <a:off x="16152380" y="0"/>
            <a:ext cx="3945916" cy="4322714"/>
          </a:xfrm>
          <a:custGeom>
            <a:avLst/>
            <a:gdLst/>
            <a:ahLst/>
            <a:cxnLst/>
            <a:rect l="l" t="t" r="r" b="b"/>
            <a:pathLst>
              <a:path w="3945916" h="4322714" extrusionOk="0">
                <a:moveTo>
                  <a:pt x="3951825" y="0"/>
                </a:moveTo>
                <a:lnTo>
                  <a:pt x="25062" y="0"/>
                </a:lnTo>
                <a:cubicBezTo>
                  <a:pt x="25062" y="0"/>
                  <a:pt x="-320754" y="1304246"/>
                  <a:pt x="1556749" y="1934127"/>
                </a:cubicBezTo>
                <a:cubicBezTo>
                  <a:pt x="3434251" y="2564008"/>
                  <a:pt x="3951825" y="4330460"/>
                  <a:pt x="3951825" y="4330460"/>
                </a:cubicBezTo>
                <a:lnTo>
                  <a:pt x="3951825" y="0"/>
                </a:lnTo>
                <a:close/>
              </a:path>
            </a:pathLst>
          </a:custGeom>
          <a:solidFill>
            <a:srgbClr val="DF9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5"/>
          <p:cNvSpPr/>
          <p:nvPr/>
        </p:nvSpPr>
        <p:spPr>
          <a:xfrm>
            <a:off x="17585936" y="1704742"/>
            <a:ext cx="2511989" cy="2616655"/>
          </a:xfrm>
          <a:custGeom>
            <a:avLst/>
            <a:gdLst/>
            <a:ahLst/>
            <a:cxnLst/>
            <a:rect l="l" t="t" r="r" b="b"/>
            <a:pathLst>
              <a:path w="2511989" h="2616655" extrusionOk="0">
                <a:moveTo>
                  <a:pt x="954870" y="59302"/>
                </a:moveTo>
                <a:cubicBezTo>
                  <a:pt x="442005" y="-87231"/>
                  <a:pt x="112307" y="69768"/>
                  <a:pt x="0" y="185948"/>
                </a:cubicBezTo>
                <a:cubicBezTo>
                  <a:pt x="39982" y="200706"/>
                  <a:pt x="80907" y="215255"/>
                  <a:pt x="123088" y="229384"/>
                </a:cubicBezTo>
                <a:cubicBezTo>
                  <a:pt x="2000590" y="859370"/>
                  <a:pt x="2518164" y="2625717"/>
                  <a:pt x="2518164" y="2625717"/>
                </a:cubicBezTo>
                <a:lnTo>
                  <a:pt x="2518164" y="1419963"/>
                </a:lnTo>
                <a:cubicBezTo>
                  <a:pt x="2518269" y="1419963"/>
                  <a:pt x="2155810" y="402398"/>
                  <a:pt x="954870" y="59302"/>
                </a:cubicBezTo>
                <a:close/>
              </a:path>
            </a:pathLst>
          </a:custGeom>
          <a:solidFill>
            <a:srgbClr val="CC7A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5"/>
          <p:cNvSpPr txBox="1">
            <a:spLocks noGrp="1"/>
          </p:cNvSpPr>
          <p:nvPr>
            <p:ph type="title"/>
          </p:nvPr>
        </p:nvSpPr>
        <p:spPr>
          <a:xfrm>
            <a:off x="834476" y="5780400"/>
            <a:ext cx="7176000" cy="1027200"/>
          </a:xfrm>
          <a:prstGeom prst="rect">
            <a:avLst/>
          </a:prstGeom>
          <a:noFill/>
          <a:ln>
            <a:noFill/>
          </a:ln>
        </p:spPr>
        <p:txBody>
          <a:bodyPr spcFirstLastPara="1" wrap="square" lIns="0" tIns="11425" rIns="0" bIns="0" anchor="t" anchorCtr="0">
            <a:noAutofit/>
          </a:bodyPr>
          <a:lstStyle/>
          <a:p>
            <a:pPr lvl="0">
              <a:lnSpc>
                <a:spcPct val="115000"/>
              </a:lnSpc>
              <a:spcAft>
                <a:spcPts val="1600"/>
              </a:spcAft>
              <a:buClr>
                <a:schemeClr val="dk1"/>
              </a:buClr>
              <a:buSzPts val="1100"/>
            </a:pPr>
            <a:r>
              <a:rPr lang="en-US" sz="6600">
                <a:solidFill>
                  <a:srgbClr val="9BBB59"/>
                </a:solidFill>
              </a:rPr>
              <a:t>Release</a:t>
            </a:r>
            <a:r>
              <a:rPr lang="en-US" sz="6600">
                <a:solidFill>
                  <a:schemeClr val="accent3"/>
                </a:solidFill>
              </a:rPr>
              <a:t> Backlog</a:t>
            </a:r>
            <a:endParaRPr sz="6600" b="0">
              <a:solidFill>
                <a:schemeClr val="accent3"/>
              </a:solidFill>
              <a:latin typeface="Open Sans ExtraBold"/>
              <a:ea typeface="Open Sans ExtraBold"/>
              <a:cs typeface="Open Sans ExtraBold"/>
              <a:sym typeface="Open Sans ExtraBold"/>
            </a:endParaRPr>
          </a:p>
        </p:txBody>
      </p:sp>
      <p:sp>
        <p:nvSpPr>
          <p:cNvPr id="345" name="Google Shape;345;p15"/>
          <p:cNvSpPr/>
          <p:nvPr/>
        </p:nvSpPr>
        <p:spPr>
          <a:xfrm rot="10800000" flipH="1">
            <a:off x="834475" y="7481513"/>
            <a:ext cx="6495000" cy="291300"/>
          </a:xfrm>
          <a:prstGeom prst="rect">
            <a:avLst/>
          </a:prstGeom>
          <a:solidFill>
            <a:srgbClr val="9BCE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5"/>
          <p:cNvSpPr/>
          <p:nvPr/>
        </p:nvSpPr>
        <p:spPr>
          <a:xfrm>
            <a:off x="596442" y="2318392"/>
            <a:ext cx="3068319" cy="2253615"/>
          </a:xfrm>
          <a:custGeom>
            <a:avLst/>
            <a:gdLst/>
            <a:ahLst/>
            <a:cxnLst/>
            <a:rect l="l" t="t" r="r" b="b"/>
            <a:pathLst>
              <a:path w="3068319" h="2253615" extrusionOk="0">
                <a:moveTo>
                  <a:pt x="2847498" y="0"/>
                </a:moveTo>
                <a:lnTo>
                  <a:pt x="220799" y="0"/>
                </a:lnTo>
                <a:lnTo>
                  <a:pt x="176298" y="4485"/>
                </a:lnTo>
                <a:lnTo>
                  <a:pt x="134850" y="17351"/>
                </a:lnTo>
                <a:lnTo>
                  <a:pt x="97344" y="37709"/>
                </a:lnTo>
                <a:lnTo>
                  <a:pt x="64667" y="64671"/>
                </a:lnTo>
                <a:lnTo>
                  <a:pt x="37706" y="97348"/>
                </a:lnTo>
                <a:lnTo>
                  <a:pt x="17350" y="134854"/>
                </a:lnTo>
                <a:lnTo>
                  <a:pt x="4485" y="176301"/>
                </a:lnTo>
                <a:lnTo>
                  <a:pt x="0" y="220799"/>
                </a:lnTo>
                <a:lnTo>
                  <a:pt x="0" y="2032701"/>
                </a:lnTo>
                <a:lnTo>
                  <a:pt x="4485" y="2077199"/>
                </a:lnTo>
                <a:lnTo>
                  <a:pt x="17350" y="2118645"/>
                </a:lnTo>
                <a:lnTo>
                  <a:pt x="37706" y="2156151"/>
                </a:lnTo>
                <a:lnTo>
                  <a:pt x="64667" y="2188829"/>
                </a:lnTo>
                <a:lnTo>
                  <a:pt x="97344" y="2215791"/>
                </a:lnTo>
                <a:lnTo>
                  <a:pt x="134850" y="2236149"/>
                </a:lnTo>
                <a:lnTo>
                  <a:pt x="176298" y="2249015"/>
                </a:lnTo>
                <a:lnTo>
                  <a:pt x="220799" y="2253500"/>
                </a:lnTo>
                <a:lnTo>
                  <a:pt x="2847498" y="2253500"/>
                </a:lnTo>
                <a:lnTo>
                  <a:pt x="2891996" y="2249015"/>
                </a:lnTo>
                <a:lnTo>
                  <a:pt x="2933442" y="2236149"/>
                </a:lnTo>
                <a:lnTo>
                  <a:pt x="2970948" y="2215791"/>
                </a:lnTo>
                <a:lnTo>
                  <a:pt x="3003626" y="2188829"/>
                </a:lnTo>
                <a:lnTo>
                  <a:pt x="3030588" y="2156151"/>
                </a:lnTo>
                <a:lnTo>
                  <a:pt x="3050946" y="2118645"/>
                </a:lnTo>
                <a:lnTo>
                  <a:pt x="3063811" y="2077199"/>
                </a:lnTo>
                <a:lnTo>
                  <a:pt x="3068297" y="2032701"/>
                </a:lnTo>
                <a:lnTo>
                  <a:pt x="3068297" y="220799"/>
                </a:lnTo>
                <a:lnTo>
                  <a:pt x="3063811" y="176301"/>
                </a:lnTo>
                <a:lnTo>
                  <a:pt x="3050946" y="134854"/>
                </a:lnTo>
                <a:lnTo>
                  <a:pt x="3030588" y="97348"/>
                </a:lnTo>
                <a:lnTo>
                  <a:pt x="3003626" y="64671"/>
                </a:lnTo>
                <a:lnTo>
                  <a:pt x="2970948" y="37709"/>
                </a:lnTo>
                <a:lnTo>
                  <a:pt x="2933442" y="17351"/>
                </a:lnTo>
                <a:lnTo>
                  <a:pt x="2891996" y="4485"/>
                </a:lnTo>
                <a:lnTo>
                  <a:pt x="2847498" y="0"/>
                </a:lnTo>
                <a:close/>
              </a:path>
            </a:pathLst>
          </a:custGeom>
          <a:solidFill>
            <a:srgbClr val="ACE0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5"/>
          <p:cNvSpPr txBox="1">
            <a:spLocks noGrp="1"/>
          </p:cNvSpPr>
          <p:nvPr>
            <p:ph type="title"/>
          </p:nvPr>
        </p:nvSpPr>
        <p:spPr>
          <a:xfrm>
            <a:off x="1271384" y="2402393"/>
            <a:ext cx="1701900" cy="1869300"/>
          </a:xfrm>
          <a:prstGeom prst="rect">
            <a:avLst/>
          </a:prstGeom>
          <a:noFill/>
          <a:ln>
            <a:noFill/>
          </a:ln>
        </p:spPr>
        <p:txBody>
          <a:bodyPr spcFirstLastPara="1" wrap="square" lIns="0" tIns="201925" rIns="0" bIns="0" anchor="t" anchorCtr="0">
            <a:noAutofit/>
          </a:bodyPr>
          <a:lstStyle/>
          <a:p>
            <a:pPr marL="31115" lvl="0" indent="0" algn="ctr" rtl="0">
              <a:lnSpc>
                <a:spcPct val="100000"/>
              </a:lnSpc>
              <a:spcBef>
                <a:spcPts val="0"/>
              </a:spcBef>
              <a:spcAft>
                <a:spcPts val="0"/>
              </a:spcAft>
              <a:buNone/>
            </a:pPr>
            <a:r>
              <a:rPr lang="en-US" sz="7800"/>
              <a:t>03</a:t>
            </a:r>
            <a:endParaRPr sz="7800">
              <a:latin typeface="Arial"/>
              <a:ea typeface="Arial"/>
              <a:cs typeface="Arial"/>
              <a:sym typeface="Arial"/>
            </a:endParaRPr>
          </a:p>
          <a:p>
            <a:pPr marL="0" lvl="0" indent="0" algn="ctr" rtl="0">
              <a:lnSpc>
                <a:spcPct val="100000"/>
              </a:lnSpc>
              <a:spcBef>
                <a:spcPts val="490"/>
              </a:spcBef>
              <a:spcAft>
                <a:spcPts val="0"/>
              </a:spcAft>
              <a:buNone/>
            </a:pPr>
            <a:r>
              <a:rPr lang="en-US" sz="2650"/>
              <a:t>OPTIONS</a:t>
            </a:r>
            <a:endParaRPr sz="2650"/>
          </a:p>
        </p:txBody>
      </p:sp>
      <p:sp>
        <p:nvSpPr>
          <p:cNvPr id="350" name="Google Shape;350;p15"/>
          <p:cNvSpPr txBox="1">
            <a:spLocks noGrp="1"/>
          </p:cNvSpPr>
          <p:nvPr>
            <p:ph type="sldNum" idx="12"/>
          </p:nvPr>
        </p:nvSpPr>
        <p:spPr>
          <a:xfrm>
            <a:off x="14474953" y="10523601"/>
            <a:ext cx="4623900" cy="5658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4" name="Google Shape;378;p17">
            <a:extLst>
              <a:ext uri="{FF2B5EF4-FFF2-40B4-BE49-F238E27FC236}">
                <a16:creationId xmlns:a16="http://schemas.microsoft.com/office/drawing/2014/main" id="{0385CFCA-A648-4963-B001-439047B19FEE}"/>
              </a:ext>
            </a:extLst>
          </p:cNvPr>
          <p:cNvPicPr preferRelativeResize="0"/>
          <p:nvPr/>
        </p:nvPicPr>
        <p:blipFill>
          <a:blip r:embed="rId3">
            <a:alphaModFix/>
          </a:blip>
          <a:stretch>
            <a:fillRect/>
          </a:stretch>
        </p:blipFill>
        <p:spPr>
          <a:xfrm>
            <a:off x="8165099" y="2589225"/>
            <a:ext cx="10702677" cy="7409549"/>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6"/>
                                        </p:tgtEl>
                                        <p:attrNameLst>
                                          <p:attrName>style.visibility</p:attrName>
                                        </p:attrNameLst>
                                      </p:cBhvr>
                                      <p:to>
                                        <p:strVal val="visible"/>
                                      </p:to>
                                    </p:set>
                                    <p:anim calcmode="lin" valueType="num">
                                      <p:cBhvr additive="base">
                                        <p:cTn id="7" dur="500" fill="hold"/>
                                        <p:tgtEl>
                                          <p:spTgt spid="346"/>
                                        </p:tgtEl>
                                        <p:attrNameLst>
                                          <p:attrName>ppt_x</p:attrName>
                                        </p:attrNameLst>
                                      </p:cBhvr>
                                      <p:tavLst>
                                        <p:tav tm="0">
                                          <p:val>
                                            <p:strVal val="#ppt_x"/>
                                          </p:val>
                                        </p:tav>
                                        <p:tav tm="100000">
                                          <p:val>
                                            <p:strVal val="#ppt_x"/>
                                          </p:val>
                                        </p:tav>
                                      </p:tavLst>
                                    </p:anim>
                                    <p:anim calcmode="lin" valueType="num">
                                      <p:cBhvr additive="base">
                                        <p:cTn id="8" dur="500" fill="hold"/>
                                        <p:tgtEl>
                                          <p:spTgt spid="34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47"/>
                                        </p:tgtEl>
                                        <p:attrNameLst>
                                          <p:attrName>style.visibility</p:attrName>
                                        </p:attrNameLst>
                                      </p:cBhvr>
                                      <p:to>
                                        <p:strVal val="visible"/>
                                      </p:to>
                                    </p:set>
                                    <p:anim calcmode="lin" valueType="num">
                                      <p:cBhvr additive="base">
                                        <p:cTn id="12" dur="500" fill="hold"/>
                                        <p:tgtEl>
                                          <p:spTgt spid="347"/>
                                        </p:tgtEl>
                                        <p:attrNameLst>
                                          <p:attrName>ppt_x</p:attrName>
                                        </p:attrNameLst>
                                      </p:cBhvr>
                                      <p:tavLst>
                                        <p:tav tm="0">
                                          <p:val>
                                            <p:strVal val="0-#ppt_w/2"/>
                                          </p:val>
                                        </p:tav>
                                        <p:tav tm="100000">
                                          <p:val>
                                            <p:strVal val="#ppt_x"/>
                                          </p:val>
                                        </p:tav>
                                      </p:tavLst>
                                    </p:anim>
                                    <p:anim calcmode="lin" valueType="num">
                                      <p:cBhvr additive="base">
                                        <p:cTn id="13" dur="500" fill="hold"/>
                                        <p:tgtEl>
                                          <p:spTgt spid="34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344"/>
                                        </p:tgtEl>
                                        <p:attrNameLst>
                                          <p:attrName>style.visibility</p:attrName>
                                        </p:attrNameLst>
                                      </p:cBhvr>
                                      <p:to>
                                        <p:strVal val="visible"/>
                                      </p:to>
                                    </p:set>
                                    <p:anim calcmode="lin" valueType="num">
                                      <p:cBhvr additive="base">
                                        <p:cTn id="19" dur="500" fill="hold"/>
                                        <p:tgtEl>
                                          <p:spTgt spid="344"/>
                                        </p:tgtEl>
                                        <p:attrNameLst>
                                          <p:attrName>ppt_x</p:attrName>
                                        </p:attrNameLst>
                                      </p:cBhvr>
                                      <p:tavLst>
                                        <p:tav tm="0">
                                          <p:val>
                                            <p:strVal val="0-#ppt_w/2"/>
                                          </p:val>
                                        </p:tav>
                                        <p:tav tm="100000">
                                          <p:val>
                                            <p:strVal val="#ppt_x"/>
                                          </p:val>
                                        </p:tav>
                                      </p:tavLst>
                                    </p:anim>
                                    <p:anim calcmode="lin" valueType="num">
                                      <p:cBhvr additive="base">
                                        <p:cTn id="20" dur="500" fill="hold"/>
                                        <p:tgtEl>
                                          <p:spTgt spid="34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anim calcmode="lin" valueType="num">
                                      <p:cBhvr additive="base">
                                        <p:cTn id="23" dur="500" fill="hold"/>
                                        <p:tgtEl>
                                          <p:spTgt spid="345"/>
                                        </p:tgtEl>
                                        <p:attrNameLst>
                                          <p:attrName>ppt_x</p:attrName>
                                        </p:attrNameLst>
                                      </p:cBhvr>
                                      <p:tavLst>
                                        <p:tav tm="0">
                                          <p:val>
                                            <p:strVal val="0-#ppt_w/2"/>
                                          </p:val>
                                        </p:tav>
                                        <p:tav tm="100000">
                                          <p:val>
                                            <p:strVal val="#ppt_x"/>
                                          </p:val>
                                        </p:tav>
                                      </p:tavLst>
                                    </p:anim>
                                    <p:anim calcmode="lin" valueType="num">
                                      <p:cBhvr additive="base">
                                        <p:cTn id="24" dur="500" fill="hold"/>
                                        <p:tgtEl>
                                          <p:spTgt spid="3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animBg="1"/>
      <p:bldP spid="346" grpId="0" animBg="1"/>
      <p:bldP spid="347"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на Office">
  <a:themeElements>
    <a:clrScheme name="О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711</Words>
  <Application>Microsoft Office PowerPoint</Application>
  <PresentationFormat>Custom</PresentationFormat>
  <Paragraphs>210</Paragraphs>
  <Slides>22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vt:lpstr>
      <vt:lpstr>Arial</vt:lpstr>
      <vt:lpstr>Cambria</vt:lpstr>
      <vt:lpstr>Open Sans ExtraBold</vt:lpstr>
      <vt:lpstr>Tw Cen MT</vt:lpstr>
      <vt:lpstr>Calibri</vt:lpstr>
      <vt:lpstr>Times New Roman</vt:lpstr>
      <vt:lpstr>Office Theme</vt:lpstr>
      <vt:lpstr>PowerPoint Presentation</vt:lpstr>
      <vt:lpstr>Nhóm 6</vt:lpstr>
      <vt:lpstr>01 OPTIONS</vt:lpstr>
      <vt:lpstr>Giới thiệu dự án</vt:lpstr>
      <vt:lpstr>PowerPoint Presentation</vt:lpstr>
      <vt:lpstr>PowerPoint Presentation</vt:lpstr>
      <vt:lpstr>Product Backlog</vt:lpstr>
      <vt:lpstr>PowerPoint Presentation</vt:lpstr>
      <vt:lpstr>Release Backlog</vt:lpstr>
      <vt:lpstr>Release Backlog</vt:lpstr>
      <vt:lpstr>Sprint Backlog</vt:lpstr>
      <vt:lpstr>Sprint Backlog</vt:lpstr>
      <vt:lpstr>Quản lí thời gian còn lại</vt:lpstr>
      <vt:lpstr>Quản lí thời gian còn lại</vt:lpstr>
      <vt:lpstr>Ước lượng story</vt:lpstr>
      <vt:lpstr>Ước lượng story</vt:lpstr>
      <vt:lpstr>Trello</vt:lpstr>
      <vt:lpstr>PowerPoint Presentation</vt:lpstr>
      <vt:lpstr>BurnDown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@fpt.edu.vn trungvnps15164</cp:lastModifiedBy>
  <cp:revision>134</cp:revision>
  <dcterms:modified xsi:type="dcterms:W3CDTF">2022-05-20T03:51:06Z</dcterms:modified>
</cp:coreProperties>
</file>